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57" r:id="rId5"/>
  </p:sldMasterIdLst>
  <p:sldIdLst>
    <p:sldId id="256" r:id="rId6"/>
    <p:sldId id="257" r:id="rId7"/>
    <p:sldId id="266" r:id="rId8"/>
    <p:sldId id="260" r:id="rId9"/>
    <p:sldId id="267" r:id="rId10"/>
    <p:sldId id="261" r:id="rId11"/>
    <p:sldId id="262" r:id="rId12"/>
    <p:sldId id="258" r:id="rId13"/>
    <p:sldId id="259" r:id="rId14"/>
    <p:sldId id="263" r:id="rId15"/>
    <p:sldId id="264" r:id="rId16"/>
    <p:sldId id="265" r:id="rId17"/>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ptos" panose="020B00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ptos" panose="020B00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ptos" panose="020B00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ptos" panose="020B00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ptos" panose="020B0004020202020204" pitchFamily="34" charset="0"/>
        <a:ea typeface="+mn-ea"/>
        <a:cs typeface="+mn-cs"/>
      </a:defRPr>
    </a:lvl5pPr>
    <a:lvl6pPr marL="2286000" algn="l" defTabSz="914400" rtl="0" eaLnBrk="1" latinLnBrk="0" hangingPunct="1">
      <a:defRPr kern="1200">
        <a:solidFill>
          <a:schemeClr val="tx1"/>
        </a:solidFill>
        <a:latin typeface="Aptos" panose="020B0004020202020204" pitchFamily="34" charset="0"/>
        <a:ea typeface="+mn-ea"/>
        <a:cs typeface="+mn-cs"/>
      </a:defRPr>
    </a:lvl6pPr>
    <a:lvl7pPr marL="2743200" algn="l" defTabSz="914400" rtl="0" eaLnBrk="1" latinLnBrk="0" hangingPunct="1">
      <a:defRPr kern="1200">
        <a:solidFill>
          <a:schemeClr val="tx1"/>
        </a:solidFill>
        <a:latin typeface="Aptos" panose="020B0004020202020204" pitchFamily="34" charset="0"/>
        <a:ea typeface="+mn-ea"/>
        <a:cs typeface="+mn-cs"/>
      </a:defRPr>
    </a:lvl7pPr>
    <a:lvl8pPr marL="3200400" algn="l" defTabSz="914400" rtl="0" eaLnBrk="1" latinLnBrk="0" hangingPunct="1">
      <a:defRPr kern="1200">
        <a:solidFill>
          <a:schemeClr val="tx1"/>
        </a:solidFill>
        <a:latin typeface="Aptos" panose="020B0004020202020204" pitchFamily="34" charset="0"/>
        <a:ea typeface="+mn-ea"/>
        <a:cs typeface="+mn-cs"/>
      </a:defRPr>
    </a:lvl8pPr>
    <a:lvl9pPr marL="3657600" algn="l" defTabSz="914400" rtl="0" eaLnBrk="1" latinLnBrk="0" hangingPunct="1">
      <a:defRPr kern="1200">
        <a:solidFill>
          <a:schemeClr val="tx1"/>
        </a:solidFill>
        <a:latin typeface="Aptos" panose="020B000402020202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7F4879-C1E0-6142-B8D0-040A80E8FE88}" v="15" dt="2024-12-15T08:32:27.8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362"/>
    <p:restoredTop sz="94661"/>
  </p:normalViewPr>
  <p:slideViewPr>
    <p:cSldViewPr snapToGrid="0">
      <p:cViewPr varScale="1">
        <p:scale>
          <a:sx n="105" d="100"/>
          <a:sy n="105" d="100"/>
        </p:scale>
        <p:origin x="120"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abelle Freckelton" userId="325fdac3-4a32-4177-9827-f4fd7dadb053" providerId="ADAL" clId="{0B7F4879-C1E0-6142-B8D0-040A80E8FE88}"/>
    <pc:docChg chg="modSld modMainMaster">
      <pc:chgData name="Isabelle Freckelton" userId="325fdac3-4a32-4177-9827-f4fd7dadb053" providerId="ADAL" clId="{0B7F4879-C1E0-6142-B8D0-040A80E8FE88}" dt="2024-12-15T08:32:27.861" v="14"/>
      <pc:docMkLst>
        <pc:docMk/>
      </pc:docMkLst>
      <pc:sldChg chg="addSp delSp modSp">
        <pc:chgData name="Isabelle Freckelton" userId="325fdac3-4a32-4177-9827-f4fd7dadb053" providerId="ADAL" clId="{0B7F4879-C1E0-6142-B8D0-040A80E8FE88}" dt="2024-12-12T04:08:17.149" v="11" actId="1076"/>
        <pc:sldMkLst>
          <pc:docMk/>
          <pc:sldMk cId="0" sldId="256"/>
        </pc:sldMkLst>
        <pc:spChg chg="mod">
          <ac:chgData name="Isabelle Freckelton" userId="325fdac3-4a32-4177-9827-f4fd7dadb053" providerId="ADAL" clId="{0B7F4879-C1E0-6142-B8D0-040A80E8FE88}" dt="2024-12-12T04:08:17.149" v="11" actId="1076"/>
          <ac:spMkLst>
            <pc:docMk/>
            <pc:sldMk cId="0" sldId="256"/>
            <ac:spMk id="4098" creationId="{3FEB8EBD-43E6-3D33-E4AF-B504A85B58BA}"/>
          </ac:spMkLst>
        </pc:spChg>
        <pc:picChg chg="add mod">
          <ac:chgData name="Isabelle Freckelton" userId="325fdac3-4a32-4177-9827-f4fd7dadb053" providerId="ADAL" clId="{0B7F4879-C1E0-6142-B8D0-040A80E8FE88}" dt="2024-12-12T04:08:09.651" v="9"/>
          <ac:picMkLst>
            <pc:docMk/>
            <pc:sldMk cId="0" sldId="256"/>
            <ac:picMk id="2" creationId="{D32B44A0-66CE-845E-2B91-3A93DE3E1203}"/>
          </ac:picMkLst>
        </pc:picChg>
        <pc:cxnChg chg="add mod">
          <ac:chgData name="Isabelle Freckelton" userId="325fdac3-4a32-4177-9827-f4fd7dadb053" providerId="ADAL" clId="{0B7F4879-C1E0-6142-B8D0-040A80E8FE88}" dt="2024-12-12T04:08:09.651" v="9"/>
          <ac:cxnSpMkLst>
            <pc:docMk/>
            <pc:sldMk cId="0" sldId="256"/>
            <ac:cxnSpMk id="3" creationId="{1FCC8DB4-BFCD-BA28-0786-2A07362D4AB5}"/>
          </ac:cxnSpMkLst>
        </pc:cxnChg>
      </pc:sldChg>
      <pc:sldMasterChg chg="setBg">
        <pc:chgData name="Isabelle Freckelton" userId="325fdac3-4a32-4177-9827-f4fd7dadb053" providerId="ADAL" clId="{0B7F4879-C1E0-6142-B8D0-040A80E8FE88}" dt="2024-12-15T08:32:27.861" v="14"/>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3714A80D-738A-D5DD-9E9A-131F2064C80A}"/>
              </a:ext>
            </a:extLst>
          </p:cNvPr>
          <p:cNvSpPr>
            <a:spLocks noGrp="1"/>
          </p:cNvSpPr>
          <p:nvPr>
            <p:ph type="dt" sz="half" idx="10"/>
          </p:nvPr>
        </p:nvSpPr>
        <p:spPr/>
        <p:txBody>
          <a:bodyPr/>
          <a:lstStyle>
            <a:lvl1pPr>
              <a:defRPr/>
            </a:lvl1pPr>
          </a:lstStyle>
          <a:p>
            <a:pPr>
              <a:defRPr/>
            </a:pPr>
            <a:fld id="{CF8A8488-5318-FA48-85F3-476444124652}" type="datetimeFigureOut">
              <a:rPr lang="en-US"/>
              <a:pPr>
                <a:defRPr/>
              </a:pPr>
              <a:t>12/20/2024</a:t>
            </a:fld>
            <a:endParaRPr lang="en-US"/>
          </a:p>
        </p:txBody>
      </p:sp>
      <p:sp>
        <p:nvSpPr>
          <p:cNvPr id="5" name="Footer Placeholder 4">
            <a:extLst>
              <a:ext uri="{FF2B5EF4-FFF2-40B4-BE49-F238E27FC236}">
                <a16:creationId xmlns:a16="http://schemas.microsoft.com/office/drawing/2014/main" id="{F64B1A49-63D5-725A-141F-C7F60334326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9929D22-7939-26EC-9877-09AFB2F1F045}"/>
              </a:ext>
            </a:extLst>
          </p:cNvPr>
          <p:cNvSpPr>
            <a:spLocks noGrp="1"/>
          </p:cNvSpPr>
          <p:nvPr>
            <p:ph type="sldNum" sz="quarter" idx="12"/>
          </p:nvPr>
        </p:nvSpPr>
        <p:spPr/>
        <p:txBody>
          <a:bodyPr/>
          <a:lstStyle>
            <a:lvl1pPr>
              <a:defRPr/>
            </a:lvl1pPr>
          </a:lstStyle>
          <a:p>
            <a:pPr>
              <a:defRPr/>
            </a:pPr>
            <a:fld id="{834D8177-6444-2446-956D-7B543A10D360}" type="slidenum">
              <a:rPr lang="en-US"/>
              <a:pPr>
                <a:defRPr/>
              </a:pPr>
              <a:t>‹#›</a:t>
            </a:fld>
            <a:endParaRPr lang="en-US"/>
          </a:p>
        </p:txBody>
      </p:sp>
    </p:spTree>
    <p:extLst>
      <p:ext uri="{BB962C8B-B14F-4D97-AF65-F5344CB8AC3E}">
        <p14:creationId xmlns:p14="http://schemas.microsoft.com/office/powerpoint/2010/main" val="29698394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B6C7D61D-65F0-5C78-7D85-E58BFA279343}"/>
              </a:ext>
            </a:extLst>
          </p:cNvPr>
          <p:cNvSpPr>
            <a:spLocks noGrp="1"/>
          </p:cNvSpPr>
          <p:nvPr>
            <p:ph type="dt" sz="half" idx="10"/>
          </p:nvPr>
        </p:nvSpPr>
        <p:spPr/>
        <p:txBody>
          <a:bodyPr/>
          <a:lstStyle>
            <a:lvl1pPr>
              <a:defRPr/>
            </a:lvl1pPr>
          </a:lstStyle>
          <a:p>
            <a:pPr>
              <a:defRPr/>
            </a:pPr>
            <a:fld id="{9AE3B45D-9386-9E40-B47B-5C2430059100}" type="datetimeFigureOut">
              <a:rPr lang="en-US"/>
              <a:pPr>
                <a:defRPr/>
              </a:pPr>
              <a:t>12/20/2024</a:t>
            </a:fld>
            <a:endParaRPr lang="en-US"/>
          </a:p>
        </p:txBody>
      </p:sp>
      <p:sp>
        <p:nvSpPr>
          <p:cNvPr id="5" name="Footer Placeholder 4">
            <a:extLst>
              <a:ext uri="{FF2B5EF4-FFF2-40B4-BE49-F238E27FC236}">
                <a16:creationId xmlns:a16="http://schemas.microsoft.com/office/drawing/2014/main" id="{FD60D6E5-EF3C-2328-7753-2ABA0E42EAA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72E0BC1-DF96-8F8B-9582-EE0E03CC9515}"/>
              </a:ext>
            </a:extLst>
          </p:cNvPr>
          <p:cNvSpPr>
            <a:spLocks noGrp="1"/>
          </p:cNvSpPr>
          <p:nvPr>
            <p:ph type="sldNum" sz="quarter" idx="12"/>
          </p:nvPr>
        </p:nvSpPr>
        <p:spPr/>
        <p:txBody>
          <a:bodyPr/>
          <a:lstStyle>
            <a:lvl1pPr>
              <a:defRPr/>
            </a:lvl1pPr>
          </a:lstStyle>
          <a:p>
            <a:pPr>
              <a:defRPr/>
            </a:pPr>
            <a:fld id="{D0D89A7C-771F-4948-86C6-2E1484505DFD}" type="slidenum">
              <a:rPr lang="en-US"/>
              <a:pPr>
                <a:defRPr/>
              </a:pPr>
              <a:t>‹#›</a:t>
            </a:fld>
            <a:endParaRPr lang="en-US"/>
          </a:p>
        </p:txBody>
      </p:sp>
    </p:spTree>
    <p:extLst>
      <p:ext uri="{BB962C8B-B14F-4D97-AF65-F5344CB8AC3E}">
        <p14:creationId xmlns:p14="http://schemas.microsoft.com/office/powerpoint/2010/main" val="39252741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a:extLst>
              <a:ext uri="{FF2B5EF4-FFF2-40B4-BE49-F238E27FC236}">
                <a16:creationId xmlns:a16="http://schemas.microsoft.com/office/drawing/2014/main" id="{8D04E8BD-00B2-7530-A263-82E8C9BF1C85}"/>
              </a:ext>
            </a:extLst>
          </p:cNvPr>
          <p:cNvSpPr>
            <a:spLocks noGrp="1"/>
          </p:cNvSpPr>
          <p:nvPr>
            <p:ph type="dt" sz="half" idx="10"/>
          </p:nvPr>
        </p:nvSpPr>
        <p:spPr/>
        <p:txBody>
          <a:bodyPr/>
          <a:lstStyle>
            <a:lvl1pPr>
              <a:defRPr/>
            </a:lvl1pPr>
          </a:lstStyle>
          <a:p>
            <a:pPr>
              <a:defRPr/>
            </a:pPr>
            <a:fld id="{883F95A5-6366-2D49-AFE7-115E0B07C3C6}" type="datetimeFigureOut">
              <a:rPr lang="en-US"/>
              <a:pPr>
                <a:defRPr/>
              </a:pPr>
              <a:t>12/20/2024</a:t>
            </a:fld>
            <a:endParaRPr lang="en-US"/>
          </a:p>
        </p:txBody>
      </p:sp>
      <p:sp>
        <p:nvSpPr>
          <p:cNvPr id="6" name="Footer Placeholder 4">
            <a:extLst>
              <a:ext uri="{FF2B5EF4-FFF2-40B4-BE49-F238E27FC236}">
                <a16:creationId xmlns:a16="http://schemas.microsoft.com/office/drawing/2014/main" id="{D6BA3122-C488-2A7D-A06E-8598A24A4C4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EA3BAF-1378-1990-E360-621F2773F2C8}"/>
              </a:ext>
            </a:extLst>
          </p:cNvPr>
          <p:cNvSpPr>
            <a:spLocks noGrp="1"/>
          </p:cNvSpPr>
          <p:nvPr>
            <p:ph type="sldNum" sz="quarter" idx="12"/>
          </p:nvPr>
        </p:nvSpPr>
        <p:spPr/>
        <p:txBody>
          <a:bodyPr/>
          <a:lstStyle>
            <a:lvl1pPr>
              <a:defRPr/>
            </a:lvl1pPr>
          </a:lstStyle>
          <a:p>
            <a:pPr>
              <a:defRPr/>
            </a:pPr>
            <a:fld id="{AB1497A9-1EFC-AE4B-A4B7-F7C01DF46315}" type="slidenum">
              <a:rPr lang="en-US"/>
              <a:pPr>
                <a:defRPr/>
              </a:pPr>
              <a:t>‹#›</a:t>
            </a:fld>
            <a:endParaRPr lang="en-US"/>
          </a:p>
        </p:txBody>
      </p:sp>
    </p:spTree>
    <p:extLst>
      <p:ext uri="{BB962C8B-B14F-4D97-AF65-F5344CB8AC3E}">
        <p14:creationId xmlns:p14="http://schemas.microsoft.com/office/powerpoint/2010/main" val="42752268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a:extLst>
              <a:ext uri="{FF2B5EF4-FFF2-40B4-BE49-F238E27FC236}">
                <a16:creationId xmlns:a16="http://schemas.microsoft.com/office/drawing/2014/main" id="{363020A5-DB54-ADBD-547B-11049E1A77DF}"/>
              </a:ext>
            </a:extLst>
          </p:cNvPr>
          <p:cNvSpPr>
            <a:spLocks noGrp="1"/>
          </p:cNvSpPr>
          <p:nvPr>
            <p:ph type="dt" sz="half" idx="10"/>
          </p:nvPr>
        </p:nvSpPr>
        <p:spPr/>
        <p:txBody>
          <a:bodyPr/>
          <a:lstStyle>
            <a:lvl1pPr>
              <a:defRPr/>
            </a:lvl1pPr>
          </a:lstStyle>
          <a:p>
            <a:pPr>
              <a:defRPr/>
            </a:pPr>
            <a:fld id="{D20C1F75-6CB2-124F-BF2B-7CACC694049C}" type="datetimeFigureOut">
              <a:rPr lang="en-US"/>
              <a:pPr>
                <a:defRPr/>
              </a:pPr>
              <a:t>12/20/2024</a:t>
            </a:fld>
            <a:endParaRPr lang="en-US"/>
          </a:p>
        </p:txBody>
      </p:sp>
      <p:sp>
        <p:nvSpPr>
          <p:cNvPr id="8" name="Footer Placeholder 4">
            <a:extLst>
              <a:ext uri="{FF2B5EF4-FFF2-40B4-BE49-F238E27FC236}">
                <a16:creationId xmlns:a16="http://schemas.microsoft.com/office/drawing/2014/main" id="{19C2A166-7ADD-CF48-9C83-DF648CF96FBB}"/>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6CA4ECF8-0521-CCE0-5B16-F1162E149FE4}"/>
              </a:ext>
            </a:extLst>
          </p:cNvPr>
          <p:cNvSpPr>
            <a:spLocks noGrp="1"/>
          </p:cNvSpPr>
          <p:nvPr>
            <p:ph type="sldNum" sz="quarter" idx="12"/>
          </p:nvPr>
        </p:nvSpPr>
        <p:spPr/>
        <p:txBody>
          <a:bodyPr/>
          <a:lstStyle>
            <a:lvl1pPr>
              <a:defRPr/>
            </a:lvl1pPr>
          </a:lstStyle>
          <a:p>
            <a:pPr>
              <a:defRPr/>
            </a:pPr>
            <a:fld id="{29C81DAE-CFC6-EF45-9148-435B28834DC9}" type="slidenum">
              <a:rPr lang="en-US"/>
              <a:pPr>
                <a:defRPr/>
              </a:pPr>
              <a:t>‹#›</a:t>
            </a:fld>
            <a:endParaRPr lang="en-US"/>
          </a:p>
        </p:txBody>
      </p:sp>
    </p:spTree>
    <p:extLst>
      <p:ext uri="{BB962C8B-B14F-4D97-AF65-F5344CB8AC3E}">
        <p14:creationId xmlns:p14="http://schemas.microsoft.com/office/powerpoint/2010/main" val="23932164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E43F3E7-DA03-4CAA-F8EB-CD846C7D7733}"/>
              </a:ext>
            </a:extLst>
          </p:cNvPr>
          <p:cNvSpPr>
            <a:spLocks noGrp="1"/>
          </p:cNvSpPr>
          <p:nvPr>
            <p:ph type="dt" sz="half" idx="10"/>
          </p:nvPr>
        </p:nvSpPr>
        <p:spPr/>
        <p:txBody>
          <a:bodyPr/>
          <a:lstStyle>
            <a:lvl1pPr>
              <a:defRPr/>
            </a:lvl1pPr>
          </a:lstStyle>
          <a:p>
            <a:pPr>
              <a:defRPr/>
            </a:pPr>
            <a:fld id="{0CD0FF17-105E-6441-AC67-3A12C56472FA}" type="datetimeFigureOut">
              <a:rPr lang="en-US"/>
              <a:pPr>
                <a:defRPr/>
              </a:pPr>
              <a:t>12/20/2024</a:t>
            </a:fld>
            <a:endParaRPr lang="en-US"/>
          </a:p>
        </p:txBody>
      </p:sp>
      <p:sp>
        <p:nvSpPr>
          <p:cNvPr id="3" name="Footer Placeholder 4">
            <a:extLst>
              <a:ext uri="{FF2B5EF4-FFF2-40B4-BE49-F238E27FC236}">
                <a16:creationId xmlns:a16="http://schemas.microsoft.com/office/drawing/2014/main" id="{DACFA019-C6DE-A271-9252-79E57432257B}"/>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B78B885-6A57-99EE-7B13-F4301621E48E}"/>
              </a:ext>
            </a:extLst>
          </p:cNvPr>
          <p:cNvSpPr>
            <a:spLocks noGrp="1"/>
          </p:cNvSpPr>
          <p:nvPr>
            <p:ph type="sldNum" sz="quarter" idx="12"/>
          </p:nvPr>
        </p:nvSpPr>
        <p:spPr/>
        <p:txBody>
          <a:bodyPr/>
          <a:lstStyle>
            <a:lvl1pPr>
              <a:defRPr/>
            </a:lvl1pPr>
          </a:lstStyle>
          <a:p>
            <a:pPr>
              <a:defRPr/>
            </a:pPr>
            <a:fld id="{74F87425-A2A0-F042-93A9-0E9085DE03F4}" type="slidenum">
              <a:rPr lang="en-US"/>
              <a:pPr>
                <a:defRPr/>
              </a:pPr>
              <a:t>‹#›</a:t>
            </a:fld>
            <a:endParaRPr lang="en-US"/>
          </a:p>
        </p:txBody>
      </p:sp>
    </p:spTree>
    <p:extLst>
      <p:ext uri="{BB962C8B-B14F-4D97-AF65-F5344CB8AC3E}">
        <p14:creationId xmlns:p14="http://schemas.microsoft.com/office/powerpoint/2010/main" val="21974201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3">
            <a:extLst>
              <a:ext uri="{FF2B5EF4-FFF2-40B4-BE49-F238E27FC236}">
                <a16:creationId xmlns:a16="http://schemas.microsoft.com/office/drawing/2014/main" id="{1EAA346C-DD58-95F3-F300-231ACD21546C}"/>
              </a:ext>
            </a:extLst>
          </p:cNvPr>
          <p:cNvSpPr>
            <a:spLocks noGrp="1"/>
          </p:cNvSpPr>
          <p:nvPr>
            <p:ph type="dt" sz="half" idx="10"/>
          </p:nvPr>
        </p:nvSpPr>
        <p:spPr/>
        <p:txBody>
          <a:bodyPr/>
          <a:lstStyle>
            <a:lvl1pPr>
              <a:defRPr/>
            </a:lvl1pPr>
          </a:lstStyle>
          <a:p>
            <a:pPr>
              <a:defRPr/>
            </a:pPr>
            <a:fld id="{8574302D-7D9F-1945-9AD0-F244E79B21EC}" type="datetimeFigureOut">
              <a:rPr lang="en-US"/>
              <a:pPr>
                <a:defRPr/>
              </a:pPr>
              <a:t>12/20/2024</a:t>
            </a:fld>
            <a:endParaRPr lang="en-US"/>
          </a:p>
        </p:txBody>
      </p:sp>
      <p:sp>
        <p:nvSpPr>
          <p:cNvPr id="6" name="Footer Placeholder 4">
            <a:extLst>
              <a:ext uri="{FF2B5EF4-FFF2-40B4-BE49-F238E27FC236}">
                <a16:creationId xmlns:a16="http://schemas.microsoft.com/office/drawing/2014/main" id="{4259F110-9DE2-6472-D35F-2DD2227A47E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0E346C9-7B18-4995-429A-B6762B69ED6E}"/>
              </a:ext>
            </a:extLst>
          </p:cNvPr>
          <p:cNvSpPr>
            <a:spLocks noGrp="1"/>
          </p:cNvSpPr>
          <p:nvPr>
            <p:ph type="sldNum" sz="quarter" idx="12"/>
          </p:nvPr>
        </p:nvSpPr>
        <p:spPr/>
        <p:txBody>
          <a:bodyPr/>
          <a:lstStyle>
            <a:lvl1pPr>
              <a:defRPr/>
            </a:lvl1pPr>
          </a:lstStyle>
          <a:p>
            <a:pPr>
              <a:defRPr/>
            </a:pPr>
            <a:fld id="{2DEF4398-CFC4-384C-B0A2-EF73DDB128C6}" type="slidenum">
              <a:rPr lang="en-US"/>
              <a:pPr>
                <a:defRPr/>
              </a:pPr>
              <a:t>‹#›</a:t>
            </a:fld>
            <a:endParaRPr lang="en-US"/>
          </a:p>
        </p:txBody>
      </p:sp>
    </p:spTree>
    <p:extLst>
      <p:ext uri="{BB962C8B-B14F-4D97-AF65-F5344CB8AC3E}">
        <p14:creationId xmlns:p14="http://schemas.microsoft.com/office/powerpoint/2010/main" val="723985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6D34CF6-9E41-CC75-330A-7798851B6253}"/>
              </a:ext>
            </a:extLst>
          </p:cNvPr>
          <p:cNvSpPr>
            <a:spLocks noGrp="1"/>
          </p:cNvSpPr>
          <p:nvPr>
            <p:ph type="dt" sz="half" idx="10"/>
          </p:nvPr>
        </p:nvSpPr>
        <p:spPr/>
        <p:txBody>
          <a:bodyPr/>
          <a:lstStyle>
            <a:lvl1pPr>
              <a:defRPr/>
            </a:lvl1pPr>
          </a:lstStyle>
          <a:p>
            <a:pPr>
              <a:defRPr/>
            </a:pPr>
            <a:fld id="{4756023D-4F9A-B74E-BBE0-D4125D204E0F}" type="datetimeFigureOut">
              <a:rPr lang="en-US"/>
              <a:pPr>
                <a:defRPr/>
              </a:pPr>
              <a:t>12/20/2024</a:t>
            </a:fld>
            <a:endParaRPr lang="en-US"/>
          </a:p>
        </p:txBody>
      </p:sp>
      <p:sp>
        <p:nvSpPr>
          <p:cNvPr id="5" name="Footer Placeholder 4">
            <a:extLst>
              <a:ext uri="{FF2B5EF4-FFF2-40B4-BE49-F238E27FC236}">
                <a16:creationId xmlns:a16="http://schemas.microsoft.com/office/drawing/2014/main" id="{ADF993EE-C746-F4ED-49B0-8E9686AA7DA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FABBF98-302F-B2EA-DBF9-C0EC8E05A5EB}"/>
              </a:ext>
            </a:extLst>
          </p:cNvPr>
          <p:cNvSpPr>
            <a:spLocks noGrp="1"/>
          </p:cNvSpPr>
          <p:nvPr>
            <p:ph type="sldNum" sz="quarter" idx="12"/>
          </p:nvPr>
        </p:nvSpPr>
        <p:spPr/>
        <p:txBody>
          <a:bodyPr/>
          <a:lstStyle>
            <a:lvl1pPr>
              <a:defRPr/>
            </a:lvl1pPr>
          </a:lstStyle>
          <a:p>
            <a:pPr>
              <a:defRPr/>
            </a:pPr>
            <a:fld id="{07E2A1F9-B132-C041-9CA8-9C7BFE9E905B}" type="slidenum">
              <a:rPr lang="en-US"/>
              <a:pPr>
                <a:defRPr/>
              </a:pPr>
              <a:t>‹#›</a:t>
            </a:fld>
            <a:endParaRPr lang="en-US"/>
          </a:p>
        </p:txBody>
      </p:sp>
    </p:spTree>
    <p:extLst>
      <p:ext uri="{BB962C8B-B14F-4D97-AF65-F5344CB8AC3E}">
        <p14:creationId xmlns:p14="http://schemas.microsoft.com/office/powerpoint/2010/main" val="8156677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83666C7F-9DE1-3271-99FA-A2A7176C0A29}"/>
              </a:ext>
            </a:extLst>
          </p:cNvPr>
          <p:cNvSpPr>
            <a:spLocks noGrp="1"/>
          </p:cNvSpPr>
          <p:nvPr>
            <p:ph type="dt" sz="half" idx="10"/>
          </p:nvPr>
        </p:nvSpPr>
        <p:spPr/>
        <p:txBody>
          <a:bodyPr/>
          <a:lstStyle>
            <a:lvl1pPr>
              <a:defRPr/>
            </a:lvl1pPr>
          </a:lstStyle>
          <a:p>
            <a:pPr>
              <a:defRPr/>
            </a:pPr>
            <a:fld id="{1E697443-EB98-A34B-9EEA-CA9FE247F78C}" type="datetimeFigureOut">
              <a:rPr lang="en-US"/>
              <a:pPr>
                <a:defRPr/>
              </a:pPr>
              <a:t>12/20/2024</a:t>
            </a:fld>
            <a:endParaRPr lang="en-US"/>
          </a:p>
        </p:txBody>
      </p:sp>
      <p:sp>
        <p:nvSpPr>
          <p:cNvPr id="5" name="Footer Placeholder 4">
            <a:extLst>
              <a:ext uri="{FF2B5EF4-FFF2-40B4-BE49-F238E27FC236}">
                <a16:creationId xmlns:a16="http://schemas.microsoft.com/office/drawing/2014/main" id="{8FF84A20-86B5-4872-5770-1FB2DE31217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C68F552-9417-F8EE-57E3-06AEC17CC910}"/>
              </a:ext>
            </a:extLst>
          </p:cNvPr>
          <p:cNvSpPr>
            <a:spLocks noGrp="1"/>
          </p:cNvSpPr>
          <p:nvPr>
            <p:ph type="sldNum" sz="quarter" idx="12"/>
          </p:nvPr>
        </p:nvSpPr>
        <p:spPr/>
        <p:txBody>
          <a:bodyPr/>
          <a:lstStyle>
            <a:lvl1pPr>
              <a:defRPr/>
            </a:lvl1pPr>
          </a:lstStyle>
          <a:p>
            <a:pPr>
              <a:defRPr/>
            </a:pPr>
            <a:fld id="{69FFB657-0C5E-764E-9382-E8F0F1895A14}" type="slidenum">
              <a:rPr lang="en-US"/>
              <a:pPr>
                <a:defRPr/>
              </a:pPr>
              <a:t>‹#›</a:t>
            </a:fld>
            <a:endParaRPr lang="en-US"/>
          </a:p>
        </p:txBody>
      </p:sp>
    </p:spTree>
    <p:extLst>
      <p:ext uri="{BB962C8B-B14F-4D97-AF65-F5344CB8AC3E}">
        <p14:creationId xmlns:p14="http://schemas.microsoft.com/office/powerpoint/2010/main" val="558427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a:extLst>
              <a:ext uri="{FF2B5EF4-FFF2-40B4-BE49-F238E27FC236}">
                <a16:creationId xmlns:a16="http://schemas.microsoft.com/office/drawing/2014/main" id="{CA8E67C0-F5EE-2628-0FC6-70C7A3F92A11}"/>
              </a:ext>
            </a:extLst>
          </p:cNvPr>
          <p:cNvSpPr>
            <a:spLocks noGrp="1"/>
          </p:cNvSpPr>
          <p:nvPr>
            <p:ph type="dt" sz="half" idx="10"/>
          </p:nvPr>
        </p:nvSpPr>
        <p:spPr/>
        <p:txBody>
          <a:bodyPr/>
          <a:lstStyle>
            <a:lvl1pPr>
              <a:defRPr/>
            </a:lvl1pPr>
          </a:lstStyle>
          <a:p>
            <a:pPr>
              <a:defRPr/>
            </a:pPr>
            <a:fld id="{EC0BB827-0AC3-BD4E-BF6B-919ACE3EE208}" type="datetimeFigureOut">
              <a:rPr lang="en-US"/>
              <a:pPr>
                <a:defRPr/>
              </a:pPr>
              <a:t>12/20/2024</a:t>
            </a:fld>
            <a:endParaRPr lang="en-US"/>
          </a:p>
        </p:txBody>
      </p:sp>
      <p:sp>
        <p:nvSpPr>
          <p:cNvPr id="6" name="Footer Placeholder 4">
            <a:extLst>
              <a:ext uri="{FF2B5EF4-FFF2-40B4-BE49-F238E27FC236}">
                <a16:creationId xmlns:a16="http://schemas.microsoft.com/office/drawing/2014/main" id="{D67F738F-C673-E6ED-2224-B743C80B3D5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17AC3103-A3D8-0600-AB61-28197A14DA59}"/>
              </a:ext>
            </a:extLst>
          </p:cNvPr>
          <p:cNvSpPr>
            <a:spLocks noGrp="1"/>
          </p:cNvSpPr>
          <p:nvPr>
            <p:ph type="sldNum" sz="quarter" idx="12"/>
          </p:nvPr>
        </p:nvSpPr>
        <p:spPr/>
        <p:txBody>
          <a:bodyPr/>
          <a:lstStyle>
            <a:lvl1pPr>
              <a:defRPr/>
            </a:lvl1pPr>
          </a:lstStyle>
          <a:p>
            <a:pPr>
              <a:defRPr/>
            </a:pPr>
            <a:fld id="{78291B6C-37A9-C94F-A7B6-5F526539DD0E}" type="slidenum">
              <a:rPr lang="en-US"/>
              <a:pPr>
                <a:defRPr/>
              </a:pPr>
              <a:t>‹#›</a:t>
            </a:fld>
            <a:endParaRPr lang="en-US"/>
          </a:p>
        </p:txBody>
      </p:sp>
    </p:spTree>
    <p:extLst>
      <p:ext uri="{BB962C8B-B14F-4D97-AF65-F5344CB8AC3E}">
        <p14:creationId xmlns:p14="http://schemas.microsoft.com/office/powerpoint/2010/main" val="4034350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a:extLst>
              <a:ext uri="{FF2B5EF4-FFF2-40B4-BE49-F238E27FC236}">
                <a16:creationId xmlns:a16="http://schemas.microsoft.com/office/drawing/2014/main" id="{6A0CAC93-8417-19BA-4E53-236BCD6E0CD6}"/>
              </a:ext>
            </a:extLst>
          </p:cNvPr>
          <p:cNvSpPr>
            <a:spLocks noGrp="1"/>
          </p:cNvSpPr>
          <p:nvPr>
            <p:ph type="dt" sz="half" idx="10"/>
          </p:nvPr>
        </p:nvSpPr>
        <p:spPr/>
        <p:txBody>
          <a:bodyPr/>
          <a:lstStyle>
            <a:lvl1pPr>
              <a:defRPr/>
            </a:lvl1pPr>
          </a:lstStyle>
          <a:p>
            <a:pPr>
              <a:defRPr/>
            </a:pPr>
            <a:fld id="{4D776D72-AD52-F245-88BB-85157C2EE8BC}" type="datetimeFigureOut">
              <a:rPr lang="en-US"/>
              <a:pPr>
                <a:defRPr/>
              </a:pPr>
              <a:t>12/20/2024</a:t>
            </a:fld>
            <a:endParaRPr lang="en-US"/>
          </a:p>
        </p:txBody>
      </p:sp>
      <p:sp>
        <p:nvSpPr>
          <p:cNvPr id="8" name="Footer Placeholder 4">
            <a:extLst>
              <a:ext uri="{FF2B5EF4-FFF2-40B4-BE49-F238E27FC236}">
                <a16:creationId xmlns:a16="http://schemas.microsoft.com/office/drawing/2014/main" id="{4A0E1C15-3C9D-2E43-AD9B-284DCE5149EE}"/>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8A36868-64BE-D223-F615-80A6D21D22DA}"/>
              </a:ext>
            </a:extLst>
          </p:cNvPr>
          <p:cNvSpPr>
            <a:spLocks noGrp="1"/>
          </p:cNvSpPr>
          <p:nvPr>
            <p:ph type="sldNum" sz="quarter" idx="12"/>
          </p:nvPr>
        </p:nvSpPr>
        <p:spPr/>
        <p:txBody>
          <a:bodyPr/>
          <a:lstStyle>
            <a:lvl1pPr>
              <a:defRPr/>
            </a:lvl1pPr>
          </a:lstStyle>
          <a:p>
            <a:pPr>
              <a:defRPr/>
            </a:pPr>
            <a:fld id="{0BA07401-5D86-8E4B-9F90-44FA50E76F37}" type="slidenum">
              <a:rPr lang="en-US"/>
              <a:pPr>
                <a:defRPr/>
              </a:pPr>
              <a:t>‹#›</a:t>
            </a:fld>
            <a:endParaRPr lang="en-US"/>
          </a:p>
        </p:txBody>
      </p:sp>
    </p:spTree>
    <p:extLst>
      <p:ext uri="{BB962C8B-B14F-4D97-AF65-F5344CB8AC3E}">
        <p14:creationId xmlns:p14="http://schemas.microsoft.com/office/powerpoint/2010/main" val="1613050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5AB13B36-FA38-9A0D-D4D5-E3FA1BAFDCD9}"/>
              </a:ext>
            </a:extLst>
          </p:cNvPr>
          <p:cNvSpPr>
            <a:spLocks noGrp="1"/>
          </p:cNvSpPr>
          <p:nvPr>
            <p:ph type="dt" sz="half" idx="10"/>
          </p:nvPr>
        </p:nvSpPr>
        <p:spPr/>
        <p:txBody>
          <a:bodyPr/>
          <a:lstStyle>
            <a:lvl1pPr>
              <a:defRPr/>
            </a:lvl1pPr>
          </a:lstStyle>
          <a:p>
            <a:pPr>
              <a:defRPr/>
            </a:pPr>
            <a:fld id="{F5EF4DDA-D649-7542-B1CA-7D0194330997}" type="datetimeFigureOut">
              <a:rPr lang="en-US"/>
              <a:pPr>
                <a:defRPr/>
              </a:pPr>
              <a:t>12/20/2024</a:t>
            </a:fld>
            <a:endParaRPr lang="en-US"/>
          </a:p>
        </p:txBody>
      </p:sp>
      <p:sp>
        <p:nvSpPr>
          <p:cNvPr id="3" name="Footer Placeholder 4">
            <a:extLst>
              <a:ext uri="{FF2B5EF4-FFF2-40B4-BE49-F238E27FC236}">
                <a16:creationId xmlns:a16="http://schemas.microsoft.com/office/drawing/2014/main" id="{538AF97A-84EB-1EAC-F718-7FA01409D6FA}"/>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F7074344-8BD7-3C93-7B34-D5FB5858C073}"/>
              </a:ext>
            </a:extLst>
          </p:cNvPr>
          <p:cNvSpPr>
            <a:spLocks noGrp="1"/>
          </p:cNvSpPr>
          <p:nvPr>
            <p:ph type="sldNum" sz="quarter" idx="12"/>
          </p:nvPr>
        </p:nvSpPr>
        <p:spPr/>
        <p:txBody>
          <a:bodyPr/>
          <a:lstStyle>
            <a:lvl1pPr>
              <a:defRPr/>
            </a:lvl1pPr>
          </a:lstStyle>
          <a:p>
            <a:pPr>
              <a:defRPr/>
            </a:pPr>
            <a:fld id="{B7C7D88E-4D7E-1F4E-9E51-A44CAE31AA6E}" type="slidenum">
              <a:rPr lang="en-US"/>
              <a:pPr>
                <a:defRPr/>
              </a:pPr>
              <a:t>‹#›</a:t>
            </a:fld>
            <a:endParaRPr lang="en-US"/>
          </a:p>
        </p:txBody>
      </p:sp>
    </p:spTree>
    <p:extLst>
      <p:ext uri="{BB962C8B-B14F-4D97-AF65-F5344CB8AC3E}">
        <p14:creationId xmlns:p14="http://schemas.microsoft.com/office/powerpoint/2010/main" val="1089450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3">
            <a:extLst>
              <a:ext uri="{FF2B5EF4-FFF2-40B4-BE49-F238E27FC236}">
                <a16:creationId xmlns:a16="http://schemas.microsoft.com/office/drawing/2014/main" id="{DCA2A72B-71C7-BAB3-B80E-D1CA538F11FF}"/>
              </a:ext>
            </a:extLst>
          </p:cNvPr>
          <p:cNvSpPr>
            <a:spLocks noGrp="1"/>
          </p:cNvSpPr>
          <p:nvPr>
            <p:ph type="dt" sz="half" idx="10"/>
          </p:nvPr>
        </p:nvSpPr>
        <p:spPr/>
        <p:txBody>
          <a:bodyPr/>
          <a:lstStyle>
            <a:lvl1pPr>
              <a:defRPr/>
            </a:lvl1pPr>
          </a:lstStyle>
          <a:p>
            <a:pPr>
              <a:defRPr/>
            </a:pPr>
            <a:fld id="{2F4F4A18-BC3D-7149-ADD5-A8CDE1E4EC95}" type="datetimeFigureOut">
              <a:rPr lang="en-US"/>
              <a:pPr>
                <a:defRPr/>
              </a:pPr>
              <a:t>12/20/2024</a:t>
            </a:fld>
            <a:endParaRPr lang="en-US"/>
          </a:p>
        </p:txBody>
      </p:sp>
      <p:sp>
        <p:nvSpPr>
          <p:cNvPr id="6" name="Footer Placeholder 4">
            <a:extLst>
              <a:ext uri="{FF2B5EF4-FFF2-40B4-BE49-F238E27FC236}">
                <a16:creationId xmlns:a16="http://schemas.microsoft.com/office/drawing/2014/main" id="{39FCF12B-5679-7BC9-69AA-91C5FCD1DEBC}"/>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D5712686-2151-ABAB-5D6D-5FBE3705DDF6}"/>
              </a:ext>
            </a:extLst>
          </p:cNvPr>
          <p:cNvSpPr>
            <a:spLocks noGrp="1"/>
          </p:cNvSpPr>
          <p:nvPr>
            <p:ph type="sldNum" sz="quarter" idx="12"/>
          </p:nvPr>
        </p:nvSpPr>
        <p:spPr/>
        <p:txBody>
          <a:bodyPr/>
          <a:lstStyle>
            <a:lvl1pPr>
              <a:defRPr/>
            </a:lvl1pPr>
          </a:lstStyle>
          <a:p>
            <a:pPr>
              <a:defRPr/>
            </a:pPr>
            <a:fld id="{6CCB9AC0-4990-2443-974D-B3C39044A25E}" type="slidenum">
              <a:rPr lang="en-US"/>
              <a:pPr>
                <a:defRPr/>
              </a:pPr>
              <a:t>‹#›</a:t>
            </a:fld>
            <a:endParaRPr lang="en-US"/>
          </a:p>
        </p:txBody>
      </p:sp>
    </p:spTree>
    <p:extLst>
      <p:ext uri="{BB962C8B-B14F-4D97-AF65-F5344CB8AC3E}">
        <p14:creationId xmlns:p14="http://schemas.microsoft.com/office/powerpoint/2010/main" val="31423594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2E7B727B-41CF-1000-8B58-E38703F31867}"/>
              </a:ext>
            </a:extLst>
          </p:cNvPr>
          <p:cNvSpPr>
            <a:spLocks noGrp="1"/>
          </p:cNvSpPr>
          <p:nvPr>
            <p:ph type="dt" sz="half" idx="10"/>
          </p:nvPr>
        </p:nvSpPr>
        <p:spPr/>
        <p:txBody>
          <a:bodyPr/>
          <a:lstStyle>
            <a:lvl1pPr>
              <a:defRPr/>
            </a:lvl1pPr>
          </a:lstStyle>
          <a:p>
            <a:pPr>
              <a:defRPr/>
            </a:pPr>
            <a:fld id="{1F58878B-6296-3342-B224-976B587DAF38}" type="datetimeFigureOut">
              <a:rPr lang="en-US"/>
              <a:pPr>
                <a:defRPr/>
              </a:pPr>
              <a:t>12/20/2024</a:t>
            </a:fld>
            <a:endParaRPr lang="en-US"/>
          </a:p>
        </p:txBody>
      </p:sp>
      <p:sp>
        <p:nvSpPr>
          <p:cNvPr id="5" name="Footer Placeholder 4">
            <a:extLst>
              <a:ext uri="{FF2B5EF4-FFF2-40B4-BE49-F238E27FC236}">
                <a16:creationId xmlns:a16="http://schemas.microsoft.com/office/drawing/2014/main" id="{1299F48A-F4F9-4445-9E5F-CD117937E93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51DFEEC-168C-DB9F-2315-A903D9702282}"/>
              </a:ext>
            </a:extLst>
          </p:cNvPr>
          <p:cNvSpPr>
            <a:spLocks noGrp="1"/>
          </p:cNvSpPr>
          <p:nvPr>
            <p:ph type="sldNum" sz="quarter" idx="12"/>
          </p:nvPr>
        </p:nvSpPr>
        <p:spPr/>
        <p:txBody>
          <a:bodyPr/>
          <a:lstStyle>
            <a:lvl1pPr>
              <a:defRPr/>
            </a:lvl1pPr>
          </a:lstStyle>
          <a:p>
            <a:pPr>
              <a:defRPr/>
            </a:pPr>
            <a:fld id="{B441AC6F-10B8-EE40-A256-4BBE2310B37A}" type="slidenum">
              <a:rPr lang="en-US"/>
              <a:pPr>
                <a:defRPr/>
              </a:pPr>
              <a:t>‹#›</a:t>
            </a:fld>
            <a:endParaRPr lang="en-US"/>
          </a:p>
        </p:txBody>
      </p:sp>
    </p:spTree>
    <p:extLst>
      <p:ext uri="{BB962C8B-B14F-4D97-AF65-F5344CB8AC3E}">
        <p14:creationId xmlns:p14="http://schemas.microsoft.com/office/powerpoint/2010/main" val="1218563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C455CCB-750F-2A5A-F247-33FA509DBD34}"/>
              </a:ext>
            </a:extLst>
          </p:cNvPr>
          <p:cNvSpPr>
            <a:spLocks noGrp="1"/>
          </p:cNvSpPr>
          <p:nvPr>
            <p:ph type="dt" sz="half" idx="10"/>
          </p:nvPr>
        </p:nvSpPr>
        <p:spPr/>
        <p:txBody>
          <a:bodyPr/>
          <a:lstStyle>
            <a:lvl1pPr>
              <a:defRPr/>
            </a:lvl1pPr>
          </a:lstStyle>
          <a:p>
            <a:pPr>
              <a:defRPr/>
            </a:pPr>
            <a:fld id="{08C5ECD7-96F3-4E44-BD1C-DFAE05C4476A}" type="datetimeFigureOut">
              <a:rPr lang="en-US"/>
              <a:pPr>
                <a:defRPr/>
              </a:pPr>
              <a:t>12/20/2024</a:t>
            </a:fld>
            <a:endParaRPr lang="en-US"/>
          </a:p>
        </p:txBody>
      </p:sp>
      <p:sp>
        <p:nvSpPr>
          <p:cNvPr id="5" name="Footer Placeholder 4">
            <a:extLst>
              <a:ext uri="{FF2B5EF4-FFF2-40B4-BE49-F238E27FC236}">
                <a16:creationId xmlns:a16="http://schemas.microsoft.com/office/drawing/2014/main" id="{C33F078E-7029-B494-6B13-41024875463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46F2E60-B892-B334-0A19-8E1D19597C66}"/>
              </a:ext>
            </a:extLst>
          </p:cNvPr>
          <p:cNvSpPr>
            <a:spLocks noGrp="1"/>
          </p:cNvSpPr>
          <p:nvPr>
            <p:ph type="sldNum" sz="quarter" idx="12"/>
          </p:nvPr>
        </p:nvSpPr>
        <p:spPr/>
        <p:txBody>
          <a:bodyPr/>
          <a:lstStyle>
            <a:lvl1pPr>
              <a:defRPr/>
            </a:lvl1pPr>
          </a:lstStyle>
          <a:p>
            <a:pPr>
              <a:defRPr/>
            </a:pPr>
            <a:fld id="{FB27FD5A-E763-A145-82AD-5E64C6CEBDAB}" type="slidenum">
              <a:rPr lang="en-US"/>
              <a:pPr>
                <a:defRPr/>
              </a:pPr>
              <a:t>‹#›</a:t>
            </a:fld>
            <a:endParaRPr lang="en-US"/>
          </a:p>
        </p:txBody>
      </p:sp>
    </p:spTree>
    <p:extLst>
      <p:ext uri="{BB962C8B-B14F-4D97-AF65-F5344CB8AC3E}">
        <p14:creationId xmlns:p14="http://schemas.microsoft.com/office/powerpoint/2010/main" val="29814239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t="-9000" b="-9000"/>
          </a:stretch>
        </a:blip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535C1882-7932-9222-0218-5111CC3678DF}"/>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endParaRPr lang="en-US" altLang="en-US"/>
          </a:p>
        </p:txBody>
      </p:sp>
      <p:sp>
        <p:nvSpPr>
          <p:cNvPr id="1027" name="Text Placeholder 2">
            <a:extLst>
              <a:ext uri="{FF2B5EF4-FFF2-40B4-BE49-F238E27FC236}">
                <a16:creationId xmlns:a16="http://schemas.microsoft.com/office/drawing/2014/main" id="{B6E21B22-A842-A977-3485-05FF44509355}"/>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endParaRPr lang="en-US" altLang="en-US"/>
          </a:p>
        </p:txBody>
      </p:sp>
      <p:sp>
        <p:nvSpPr>
          <p:cNvPr id="4" name="Date Placeholder 3">
            <a:extLst>
              <a:ext uri="{FF2B5EF4-FFF2-40B4-BE49-F238E27FC236}">
                <a16:creationId xmlns:a16="http://schemas.microsoft.com/office/drawing/2014/main" id="{BF8DACBA-B1CF-F51F-E166-68BDC6A23BE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82000"/>
                  </a:schemeClr>
                </a:solidFill>
                <a:latin typeface="+mn-lt"/>
              </a:defRPr>
            </a:lvl1pPr>
          </a:lstStyle>
          <a:p>
            <a:pPr>
              <a:defRPr/>
            </a:pPr>
            <a:fld id="{E2E09FC3-162A-4541-8C36-06F6A9F97074}" type="datetimeFigureOut">
              <a:rPr lang="en-US"/>
              <a:pPr>
                <a:defRPr/>
              </a:pPr>
              <a:t>12/20/2024</a:t>
            </a:fld>
            <a:endParaRPr lang="en-US"/>
          </a:p>
        </p:txBody>
      </p:sp>
      <p:sp>
        <p:nvSpPr>
          <p:cNvPr id="5" name="Footer Placeholder 4">
            <a:extLst>
              <a:ext uri="{FF2B5EF4-FFF2-40B4-BE49-F238E27FC236}">
                <a16:creationId xmlns:a16="http://schemas.microsoft.com/office/drawing/2014/main" id="{DB39CF90-A5B2-884F-E908-8A94B4CFC2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82000"/>
                  </a:schemeClr>
                </a:solidFill>
                <a:latin typeface="+mn-lt"/>
              </a:defRPr>
            </a:lvl1pPr>
          </a:lstStyle>
          <a:p>
            <a:pPr>
              <a:defRPr/>
            </a:pPr>
            <a:endParaRPr lang="en-US"/>
          </a:p>
        </p:txBody>
      </p:sp>
      <p:sp>
        <p:nvSpPr>
          <p:cNvPr id="6" name="Slide Number Placeholder 5">
            <a:extLst>
              <a:ext uri="{FF2B5EF4-FFF2-40B4-BE49-F238E27FC236}">
                <a16:creationId xmlns:a16="http://schemas.microsoft.com/office/drawing/2014/main" id="{3950ECF2-5BA3-4949-C700-0BB310545E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82000"/>
                  </a:schemeClr>
                </a:solidFill>
                <a:latin typeface="+mn-lt"/>
              </a:defRPr>
            </a:lvl1pPr>
          </a:lstStyle>
          <a:p>
            <a:pPr>
              <a:defRPr/>
            </a:pPr>
            <a:fld id="{5668FA27-A237-034C-8FD6-AB0C2CBA2AD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Lst>
  <p:txStyles>
    <p:titleStyle>
      <a:lvl1pPr algn="l" rtl="0" eaLnBrk="1" fontAlgn="base" hangingPunct="1">
        <a:lnSpc>
          <a:spcPct val="90000"/>
        </a:lnSpc>
        <a:spcBef>
          <a:spcPct val="0"/>
        </a:spcBef>
        <a:spcAft>
          <a:spcPct val="0"/>
        </a:spcAft>
        <a:defRPr sz="4400" b="1" kern="1200">
          <a:solidFill>
            <a:srgbClr val="007C88"/>
          </a:solidFill>
          <a:latin typeface="Avenir Next LT Pro" panose="020B0504020202020204" pitchFamily="34" charset="77"/>
          <a:ea typeface="+mj-ea"/>
          <a:cs typeface="+mj-cs"/>
        </a:defRPr>
      </a:lvl1pPr>
      <a:lvl2pPr algn="l" rtl="0" eaLnBrk="1" fontAlgn="base" hangingPunct="1">
        <a:lnSpc>
          <a:spcPct val="90000"/>
        </a:lnSpc>
        <a:spcBef>
          <a:spcPct val="0"/>
        </a:spcBef>
        <a:spcAft>
          <a:spcPct val="0"/>
        </a:spcAft>
        <a:defRPr sz="4400" b="1">
          <a:solidFill>
            <a:srgbClr val="007C88"/>
          </a:solidFill>
          <a:latin typeface="Avenir Next LT Pro" panose="020B0504020202020204" pitchFamily="34" charset="77"/>
        </a:defRPr>
      </a:lvl2pPr>
      <a:lvl3pPr algn="l" rtl="0" eaLnBrk="1" fontAlgn="base" hangingPunct="1">
        <a:lnSpc>
          <a:spcPct val="90000"/>
        </a:lnSpc>
        <a:spcBef>
          <a:spcPct val="0"/>
        </a:spcBef>
        <a:spcAft>
          <a:spcPct val="0"/>
        </a:spcAft>
        <a:defRPr sz="4400" b="1">
          <a:solidFill>
            <a:srgbClr val="007C88"/>
          </a:solidFill>
          <a:latin typeface="Avenir Next LT Pro" panose="020B0504020202020204" pitchFamily="34" charset="77"/>
        </a:defRPr>
      </a:lvl3pPr>
      <a:lvl4pPr algn="l" rtl="0" eaLnBrk="1" fontAlgn="base" hangingPunct="1">
        <a:lnSpc>
          <a:spcPct val="90000"/>
        </a:lnSpc>
        <a:spcBef>
          <a:spcPct val="0"/>
        </a:spcBef>
        <a:spcAft>
          <a:spcPct val="0"/>
        </a:spcAft>
        <a:defRPr sz="4400" b="1">
          <a:solidFill>
            <a:srgbClr val="007C88"/>
          </a:solidFill>
          <a:latin typeface="Avenir Next LT Pro" panose="020B0504020202020204" pitchFamily="34" charset="77"/>
        </a:defRPr>
      </a:lvl4pPr>
      <a:lvl5pPr algn="l" rtl="0" eaLnBrk="1" fontAlgn="base" hangingPunct="1">
        <a:lnSpc>
          <a:spcPct val="90000"/>
        </a:lnSpc>
        <a:spcBef>
          <a:spcPct val="0"/>
        </a:spcBef>
        <a:spcAft>
          <a:spcPct val="0"/>
        </a:spcAft>
        <a:defRPr sz="4400" b="1">
          <a:solidFill>
            <a:srgbClr val="007C88"/>
          </a:solidFill>
          <a:latin typeface="Avenir Next LT Pro" panose="020B0504020202020204" pitchFamily="34" charset="77"/>
        </a:defRPr>
      </a:lvl5pPr>
      <a:lvl6pPr marL="457200" algn="l" rtl="0" eaLnBrk="1" fontAlgn="base" hangingPunct="1">
        <a:lnSpc>
          <a:spcPct val="90000"/>
        </a:lnSpc>
        <a:spcBef>
          <a:spcPct val="0"/>
        </a:spcBef>
        <a:spcAft>
          <a:spcPct val="0"/>
        </a:spcAft>
        <a:defRPr sz="4400" b="1">
          <a:solidFill>
            <a:srgbClr val="007C88"/>
          </a:solidFill>
          <a:latin typeface="Avenir Next LT Pro" panose="020B0504020202020204" pitchFamily="34" charset="77"/>
        </a:defRPr>
      </a:lvl6pPr>
      <a:lvl7pPr marL="914400" algn="l" rtl="0" eaLnBrk="1" fontAlgn="base" hangingPunct="1">
        <a:lnSpc>
          <a:spcPct val="90000"/>
        </a:lnSpc>
        <a:spcBef>
          <a:spcPct val="0"/>
        </a:spcBef>
        <a:spcAft>
          <a:spcPct val="0"/>
        </a:spcAft>
        <a:defRPr sz="4400" b="1">
          <a:solidFill>
            <a:srgbClr val="007C88"/>
          </a:solidFill>
          <a:latin typeface="Avenir Next LT Pro" panose="020B0504020202020204" pitchFamily="34" charset="77"/>
        </a:defRPr>
      </a:lvl7pPr>
      <a:lvl8pPr marL="1371600" algn="l" rtl="0" eaLnBrk="1" fontAlgn="base" hangingPunct="1">
        <a:lnSpc>
          <a:spcPct val="90000"/>
        </a:lnSpc>
        <a:spcBef>
          <a:spcPct val="0"/>
        </a:spcBef>
        <a:spcAft>
          <a:spcPct val="0"/>
        </a:spcAft>
        <a:defRPr sz="4400" b="1">
          <a:solidFill>
            <a:srgbClr val="007C88"/>
          </a:solidFill>
          <a:latin typeface="Avenir Next LT Pro" panose="020B0504020202020204" pitchFamily="34" charset="77"/>
        </a:defRPr>
      </a:lvl8pPr>
      <a:lvl9pPr marL="1828800" algn="l" rtl="0" eaLnBrk="1" fontAlgn="base" hangingPunct="1">
        <a:lnSpc>
          <a:spcPct val="90000"/>
        </a:lnSpc>
        <a:spcBef>
          <a:spcPct val="0"/>
        </a:spcBef>
        <a:spcAft>
          <a:spcPct val="0"/>
        </a:spcAft>
        <a:defRPr sz="4400" b="1">
          <a:solidFill>
            <a:srgbClr val="007C88"/>
          </a:solidFill>
          <a:latin typeface="Avenir Next LT Pro" panose="020B0504020202020204" pitchFamily="34" charset="77"/>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rgbClr val="262626"/>
          </a:solidFill>
          <a:latin typeface="Avenir Next LT Pro" panose="020B0504020202020204" pitchFamily="34" charset="77"/>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rgbClr val="262626"/>
          </a:solidFill>
          <a:latin typeface="Avenir Next LT Pro" panose="020B0504020202020204" pitchFamily="34" charset="77"/>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rgbClr val="262626"/>
          </a:solidFill>
          <a:latin typeface="Avenir Next LT Pro" panose="020B0504020202020204" pitchFamily="34" charset="77"/>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Avenir Next LT Pro" panose="020B0504020202020204" pitchFamily="34" charset="77"/>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7C88"/>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A0663DF0-A591-77B5-4CAB-4D07DE02C6E7}"/>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endParaRPr lang="en-US" altLang="en-US"/>
          </a:p>
        </p:txBody>
      </p:sp>
      <p:sp>
        <p:nvSpPr>
          <p:cNvPr id="2051" name="Text Placeholder 2">
            <a:extLst>
              <a:ext uri="{FF2B5EF4-FFF2-40B4-BE49-F238E27FC236}">
                <a16:creationId xmlns:a16="http://schemas.microsoft.com/office/drawing/2014/main" id="{A01773D4-707F-8BAF-ADD0-71CA614131CF}"/>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endParaRPr lang="en-US" altLang="en-US"/>
          </a:p>
        </p:txBody>
      </p:sp>
      <p:sp>
        <p:nvSpPr>
          <p:cNvPr id="4" name="Date Placeholder 3">
            <a:extLst>
              <a:ext uri="{FF2B5EF4-FFF2-40B4-BE49-F238E27FC236}">
                <a16:creationId xmlns:a16="http://schemas.microsoft.com/office/drawing/2014/main" id="{820A9C4D-4D61-94CD-AD36-2EDA27A21B4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82000"/>
                  </a:schemeClr>
                </a:solidFill>
                <a:latin typeface="+mn-lt"/>
              </a:defRPr>
            </a:lvl1pPr>
          </a:lstStyle>
          <a:p>
            <a:pPr>
              <a:defRPr/>
            </a:pPr>
            <a:fld id="{28FC14D6-F107-984A-80FE-43F907B10971}" type="datetimeFigureOut">
              <a:rPr lang="en-US"/>
              <a:pPr>
                <a:defRPr/>
              </a:pPr>
              <a:t>12/20/2024</a:t>
            </a:fld>
            <a:endParaRPr lang="en-US"/>
          </a:p>
        </p:txBody>
      </p:sp>
      <p:sp>
        <p:nvSpPr>
          <p:cNvPr id="5" name="Footer Placeholder 4">
            <a:extLst>
              <a:ext uri="{FF2B5EF4-FFF2-40B4-BE49-F238E27FC236}">
                <a16:creationId xmlns:a16="http://schemas.microsoft.com/office/drawing/2014/main" id="{06D018FE-6417-C0C3-1D4E-AD625E1242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82000"/>
                  </a:schemeClr>
                </a:solidFill>
                <a:latin typeface="+mn-lt"/>
              </a:defRPr>
            </a:lvl1pPr>
          </a:lstStyle>
          <a:p>
            <a:pPr>
              <a:defRPr/>
            </a:pPr>
            <a:endParaRPr lang="en-US"/>
          </a:p>
        </p:txBody>
      </p:sp>
      <p:sp>
        <p:nvSpPr>
          <p:cNvPr id="6" name="Slide Number Placeholder 5">
            <a:extLst>
              <a:ext uri="{FF2B5EF4-FFF2-40B4-BE49-F238E27FC236}">
                <a16:creationId xmlns:a16="http://schemas.microsoft.com/office/drawing/2014/main" id="{2B2B11C0-ABEC-208B-B7D9-A2E28566DB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82000"/>
                  </a:schemeClr>
                </a:solidFill>
                <a:latin typeface="+mn-lt"/>
              </a:defRPr>
            </a:lvl1pPr>
          </a:lstStyle>
          <a:p>
            <a:pPr>
              <a:defRPr/>
            </a:pPr>
            <a:fld id="{29BBFEF3-928D-054F-A86C-1698FCAD108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Lst>
  <p:txStyles>
    <p:titleStyle>
      <a:lvl1pPr algn="l" rtl="0" fontAlgn="base">
        <a:lnSpc>
          <a:spcPct val="90000"/>
        </a:lnSpc>
        <a:spcBef>
          <a:spcPct val="0"/>
        </a:spcBef>
        <a:spcAft>
          <a:spcPct val="0"/>
        </a:spcAft>
        <a:defRPr sz="4400" b="1" kern="1200">
          <a:solidFill>
            <a:schemeClr val="bg1"/>
          </a:solidFill>
          <a:latin typeface="Avenir Next LT Pro" panose="020B0504020202020204" pitchFamily="34" charset="77"/>
          <a:ea typeface="+mj-ea"/>
          <a:cs typeface="+mj-cs"/>
        </a:defRPr>
      </a:lvl1pPr>
      <a:lvl2pPr algn="l" rtl="0" fontAlgn="base">
        <a:lnSpc>
          <a:spcPct val="90000"/>
        </a:lnSpc>
        <a:spcBef>
          <a:spcPct val="0"/>
        </a:spcBef>
        <a:spcAft>
          <a:spcPct val="0"/>
        </a:spcAft>
        <a:defRPr sz="4400" b="1">
          <a:solidFill>
            <a:schemeClr val="bg1"/>
          </a:solidFill>
          <a:latin typeface="Avenir Next LT Pro" panose="020B0504020202020204" pitchFamily="34" charset="77"/>
        </a:defRPr>
      </a:lvl2pPr>
      <a:lvl3pPr algn="l" rtl="0" fontAlgn="base">
        <a:lnSpc>
          <a:spcPct val="90000"/>
        </a:lnSpc>
        <a:spcBef>
          <a:spcPct val="0"/>
        </a:spcBef>
        <a:spcAft>
          <a:spcPct val="0"/>
        </a:spcAft>
        <a:defRPr sz="4400" b="1">
          <a:solidFill>
            <a:schemeClr val="bg1"/>
          </a:solidFill>
          <a:latin typeface="Avenir Next LT Pro" panose="020B0504020202020204" pitchFamily="34" charset="77"/>
        </a:defRPr>
      </a:lvl3pPr>
      <a:lvl4pPr algn="l" rtl="0" fontAlgn="base">
        <a:lnSpc>
          <a:spcPct val="90000"/>
        </a:lnSpc>
        <a:spcBef>
          <a:spcPct val="0"/>
        </a:spcBef>
        <a:spcAft>
          <a:spcPct val="0"/>
        </a:spcAft>
        <a:defRPr sz="4400" b="1">
          <a:solidFill>
            <a:schemeClr val="bg1"/>
          </a:solidFill>
          <a:latin typeface="Avenir Next LT Pro" panose="020B0504020202020204" pitchFamily="34" charset="77"/>
        </a:defRPr>
      </a:lvl4pPr>
      <a:lvl5pPr algn="l" rtl="0" fontAlgn="base">
        <a:lnSpc>
          <a:spcPct val="90000"/>
        </a:lnSpc>
        <a:spcBef>
          <a:spcPct val="0"/>
        </a:spcBef>
        <a:spcAft>
          <a:spcPct val="0"/>
        </a:spcAft>
        <a:defRPr sz="4400" b="1">
          <a:solidFill>
            <a:schemeClr val="bg1"/>
          </a:solidFill>
          <a:latin typeface="Avenir Next LT Pro" panose="020B0504020202020204" pitchFamily="34" charset="77"/>
        </a:defRPr>
      </a:lvl5pPr>
      <a:lvl6pPr marL="457200" algn="l" rtl="0" fontAlgn="base">
        <a:lnSpc>
          <a:spcPct val="90000"/>
        </a:lnSpc>
        <a:spcBef>
          <a:spcPct val="0"/>
        </a:spcBef>
        <a:spcAft>
          <a:spcPct val="0"/>
        </a:spcAft>
        <a:defRPr sz="4400" b="1">
          <a:solidFill>
            <a:schemeClr val="bg1"/>
          </a:solidFill>
          <a:latin typeface="Avenir Next LT Pro" panose="020B0504020202020204" pitchFamily="34" charset="77"/>
        </a:defRPr>
      </a:lvl6pPr>
      <a:lvl7pPr marL="914400" algn="l" rtl="0" fontAlgn="base">
        <a:lnSpc>
          <a:spcPct val="90000"/>
        </a:lnSpc>
        <a:spcBef>
          <a:spcPct val="0"/>
        </a:spcBef>
        <a:spcAft>
          <a:spcPct val="0"/>
        </a:spcAft>
        <a:defRPr sz="4400" b="1">
          <a:solidFill>
            <a:schemeClr val="bg1"/>
          </a:solidFill>
          <a:latin typeface="Avenir Next LT Pro" panose="020B0504020202020204" pitchFamily="34" charset="77"/>
        </a:defRPr>
      </a:lvl7pPr>
      <a:lvl8pPr marL="1371600" algn="l" rtl="0" fontAlgn="base">
        <a:lnSpc>
          <a:spcPct val="90000"/>
        </a:lnSpc>
        <a:spcBef>
          <a:spcPct val="0"/>
        </a:spcBef>
        <a:spcAft>
          <a:spcPct val="0"/>
        </a:spcAft>
        <a:defRPr sz="4400" b="1">
          <a:solidFill>
            <a:schemeClr val="bg1"/>
          </a:solidFill>
          <a:latin typeface="Avenir Next LT Pro" panose="020B0504020202020204" pitchFamily="34" charset="77"/>
        </a:defRPr>
      </a:lvl8pPr>
      <a:lvl9pPr marL="1828800" algn="l" rtl="0" fontAlgn="base">
        <a:lnSpc>
          <a:spcPct val="90000"/>
        </a:lnSpc>
        <a:spcBef>
          <a:spcPct val="0"/>
        </a:spcBef>
        <a:spcAft>
          <a:spcPct val="0"/>
        </a:spcAft>
        <a:defRPr sz="4400" b="1">
          <a:solidFill>
            <a:schemeClr val="bg1"/>
          </a:solidFill>
          <a:latin typeface="Avenir Next LT Pro" panose="020B0504020202020204" pitchFamily="34" charset="77"/>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rgbClr val="E6DAAF"/>
          </a:solidFill>
          <a:latin typeface="Avenir Next LT Pro" panose="020B0504020202020204" pitchFamily="34" charset="77"/>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rgbClr val="E6DAAF"/>
          </a:solidFill>
          <a:latin typeface="Avenir Next LT Pro" panose="020B0504020202020204" pitchFamily="34" charset="77"/>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rgbClr val="E6DAAF"/>
          </a:solidFill>
          <a:latin typeface="Avenir Next LT Pro" panose="020B0504020202020204" pitchFamily="34" charset="77"/>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rgbClr val="E6DAAF"/>
          </a:solidFill>
          <a:latin typeface="Avenir Next LT Pro" panose="020B0504020202020204" pitchFamily="34" charset="77"/>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rgbClr val="E6DAAF"/>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6" descr="A cross on a hill&#10;&#10;Description automatically generated">
            <a:extLst>
              <a:ext uri="{FF2B5EF4-FFF2-40B4-BE49-F238E27FC236}">
                <a16:creationId xmlns:a16="http://schemas.microsoft.com/office/drawing/2014/main" id="{49ED2884-182E-8AD0-D111-F42F317069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Title 7">
            <a:extLst>
              <a:ext uri="{FF2B5EF4-FFF2-40B4-BE49-F238E27FC236}">
                <a16:creationId xmlns:a16="http://schemas.microsoft.com/office/drawing/2014/main" id="{3FEB8EBD-43E6-3D33-E4AF-B504A85B58BA}"/>
              </a:ext>
            </a:extLst>
          </p:cNvPr>
          <p:cNvSpPr>
            <a:spLocks noGrp="1" noChangeArrowheads="1"/>
          </p:cNvSpPr>
          <p:nvPr>
            <p:ph type="ctrTitle"/>
          </p:nvPr>
        </p:nvSpPr>
        <p:spPr>
          <a:xfrm>
            <a:off x="1524000" y="2001838"/>
            <a:ext cx="9144000" cy="2387600"/>
          </a:xfrm>
        </p:spPr>
        <p:txBody>
          <a:bodyPr/>
          <a:lstStyle/>
          <a:p>
            <a:r>
              <a:rPr lang="en-US" sz="9600" dirty="0"/>
              <a:t>Good Friday</a:t>
            </a:r>
            <a:endParaRPr lang="en-US" altLang="en-US" sz="9600" dirty="0"/>
          </a:p>
        </p:txBody>
      </p:sp>
      <p:pic>
        <p:nvPicPr>
          <p:cNvPr id="2" name="Picture 1" descr="A black and white sign with white text&#10;&#10;Description automatically generated">
            <a:extLst>
              <a:ext uri="{FF2B5EF4-FFF2-40B4-BE49-F238E27FC236}">
                <a16:creationId xmlns:a16="http://schemas.microsoft.com/office/drawing/2014/main" id="{D32B44A0-66CE-845E-2B91-3A93DE3E1203}"/>
              </a:ext>
            </a:extLst>
          </p:cNvPr>
          <p:cNvPicPr>
            <a:picLocks noChangeAspect="1"/>
          </p:cNvPicPr>
          <p:nvPr/>
        </p:nvPicPr>
        <p:blipFill>
          <a:blip r:embed="rId3"/>
          <a:stretch>
            <a:fillRect/>
          </a:stretch>
        </p:blipFill>
        <p:spPr>
          <a:xfrm>
            <a:off x="1524000" y="5074438"/>
            <a:ext cx="1402071" cy="744176"/>
          </a:xfrm>
          <a:prstGeom prst="rect">
            <a:avLst/>
          </a:prstGeom>
        </p:spPr>
      </p:pic>
      <p:cxnSp>
        <p:nvCxnSpPr>
          <p:cNvPr id="3" name="Straight Connector 2">
            <a:extLst>
              <a:ext uri="{FF2B5EF4-FFF2-40B4-BE49-F238E27FC236}">
                <a16:creationId xmlns:a16="http://schemas.microsoft.com/office/drawing/2014/main" id="{1FCC8DB4-BFCD-BA28-0786-2A07362D4AB5}"/>
              </a:ext>
            </a:extLst>
          </p:cNvPr>
          <p:cNvCxnSpPr/>
          <p:nvPr/>
        </p:nvCxnSpPr>
        <p:spPr>
          <a:xfrm>
            <a:off x="1137684" y="4880344"/>
            <a:ext cx="9792586" cy="0"/>
          </a:xfrm>
          <a:prstGeom prst="line">
            <a:avLst/>
          </a:prstGeom>
          <a:ln>
            <a:solidFill>
              <a:srgbClr val="E6DCAF"/>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heart and cross drawn in the sky&#10;&#10;Description automatically generated">
            <a:extLst>
              <a:ext uri="{FF2B5EF4-FFF2-40B4-BE49-F238E27FC236}">
                <a16:creationId xmlns:a16="http://schemas.microsoft.com/office/drawing/2014/main" id="{18EDC0E1-130E-BCE7-998C-005D8918AEDF}"/>
              </a:ext>
            </a:extLst>
          </p:cNvPr>
          <p:cNvPicPr>
            <a:picLocks noChangeAspect="1"/>
          </p:cNvPicPr>
          <p:nvPr/>
        </p:nvPicPr>
        <p:blipFill>
          <a:blip r:embed="rId2"/>
          <a:stretch>
            <a:fillRect/>
          </a:stretch>
        </p:blipFill>
        <p:spPr>
          <a:xfrm>
            <a:off x="992038" y="939273"/>
            <a:ext cx="10193548" cy="4965077"/>
          </a:xfrm>
          <a:prstGeom prst="rect">
            <a:avLst/>
          </a:prstGeom>
        </p:spPr>
      </p:pic>
    </p:spTree>
    <p:extLst>
      <p:ext uri="{BB962C8B-B14F-4D97-AF65-F5344CB8AC3E}">
        <p14:creationId xmlns:p14="http://schemas.microsoft.com/office/powerpoint/2010/main" val="19627350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white background with a yellow line&#10;&#10;Description automatically generated">
            <a:extLst>
              <a:ext uri="{FF2B5EF4-FFF2-40B4-BE49-F238E27FC236}">
                <a16:creationId xmlns:a16="http://schemas.microsoft.com/office/drawing/2014/main" id="{4D8DE79F-CCCD-2FBA-D367-DFB64DFA15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704C6717-D0EF-216F-C686-3E2E24C33274}"/>
              </a:ext>
            </a:extLst>
          </p:cNvPr>
          <p:cNvSpPr>
            <a:spLocks noGrp="1"/>
          </p:cNvSpPr>
          <p:nvPr>
            <p:ph type="title"/>
          </p:nvPr>
        </p:nvSpPr>
        <p:spPr/>
        <p:txBody>
          <a:bodyPr/>
          <a:lstStyle/>
          <a:p>
            <a:r>
              <a:rPr lang="en-AU" sz="6000" dirty="0">
                <a:latin typeface="Aptos Display"/>
                <a:cs typeface="Calibri"/>
              </a:rPr>
              <a:t>2. Jesus turns the cross into a symbol of self-giving love.</a:t>
            </a:r>
            <a:endParaRPr lang="en-US" dirty="0"/>
          </a:p>
        </p:txBody>
      </p:sp>
      <p:sp>
        <p:nvSpPr>
          <p:cNvPr id="3" name="Text Placeholder 2">
            <a:extLst>
              <a:ext uri="{FF2B5EF4-FFF2-40B4-BE49-F238E27FC236}">
                <a16:creationId xmlns:a16="http://schemas.microsoft.com/office/drawing/2014/main" id="{5FCCED51-BAFC-94F0-9EB0-AE110F3C2261}"/>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3909996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white background with a yellow line&#10;&#10;Description automatically generated">
            <a:extLst>
              <a:ext uri="{FF2B5EF4-FFF2-40B4-BE49-F238E27FC236}">
                <a16:creationId xmlns:a16="http://schemas.microsoft.com/office/drawing/2014/main" id="{80B46177-19CE-43E8-0BC9-2D5A24931B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9A9AB63F-C210-1D97-77D5-9EDB728E1408}"/>
              </a:ext>
            </a:extLst>
          </p:cNvPr>
          <p:cNvSpPr>
            <a:spLocks noGrp="1"/>
          </p:cNvSpPr>
          <p:nvPr>
            <p:ph type="title"/>
          </p:nvPr>
        </p:nvSpPr>
        <p:spPr/>
        <p:txBody>
          <a:bodyPr/>
          <a:lstStyle/>
          <a:p>
            <a:r>
              <a:rPr lang="en-AU" sz="6000" dirty="0">
                <a:latin typeface="Aptos Display"/>
                <a:cs typeface="Calibri"/>
              </a:rPr>
              <a:t>3. The cross was a moment of victory, not defeat.</a:t>
            </a:r>
            <a:endParaRPr lang="en-US" dirty="0"/>
          </a:p>
        </p:txBody>
      </p:sp>
      <p:sp>
        <p:nvSpPr>
          <p:cNvPr id="3" name="Text Placeholder 2">
            <a:extLst>
              <a:ext uri="{FF2B5EF4-FFF2-40B4-BE49-F238E27FC236}">
                <a16:creationId xmlns:a16="http://schemas.microsoft.com/office/drawing/2014/main" id="{B1C208FE-9FB2-E5BF-7242-77160EBE40F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737137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itle 1">
            <a:extLst>
              <a:ext uri="{FF2B5EF4-FFF2-40B4-BE49-F238E27FC236}">
                <a16:creationId xmlns:a16="http://schemas.microsoft.com/office/drawing/2014/main" id="{EE5EED95-D25C-2BCE-E9AE-725D98BA63BF}"/>
              </a:ext>
            </a:extLst>
          </p:cNvPr>
          <p:cNvSpPr>
            <a:spLocks noGrp="1" noChangeArrowheads="1"/>
          </p:cNvSpPr>
          <p:nvPr>
            <p:ph type="title"/>
          </p:nvPr>
        </p:nvSpPr>
        <p:spPr>
          <a:xfrm>
            <a:off x="838200" y="18255"/>
            <a:ext cx="10515600" cy="1325563"/>
          </a:xfrm>
        </p:spPr>
        <p:txBody>
          <a:bodyPr/>
          <a:lstStyle/>
          <a:p>
            <a:r>
              <a:rPr lang="en-US" dirty="0"/>
              <a:t>John 19:16-30 (NIV)</a:t>
            </a:r>
            <a:endParaRPr lang="en-US" altLang="en-US" dirty="0"/>
          </a:p>
        </p:txBody>
      </p:sp>
      <p:sp>
        <p:nvSpPr>
          <p:cNvPr id="5122" name="Content Placeholder 2">
            <a:extLst>
              <a:ext uri="{FF2B5EF4-FFF2-40B4-BE49-F238E27FC236}">
                <a16:creationId xmlns:a16="http://schemas.microsoft.com/office/drawing/2014/main" id="{6C029401-A6D4-A222-ECBB-BBB066F2E818}"/>
              </a:ext>
            </a:extLst>
          </p:cNvPr>
          <p:cNvSpPr>
            <a:spLocks noGrp="1" noChangeArrowheads="1"/>
          </p:cNvSpPr>
          <p:nvPr>
            <p:ph idx="1"/>
          </p:nvPr>
        </p:nvSpPr>
        <p:spPr>
          <a:xfrm>
            <a:off x="838200" y="1104900"/>
            <a:ext cx="10515600" cy="5387340"/>
          </a:xfrm>
        </p:spPr>
        <p:txBody>
          <a:bodyPr/>
          <a:lstStyle/>
          <a:p>
            <a:pPr marL="0" indent="0">
              <a:lnSpc>
                <a:spcPct val="100000"/>
              </a:lnSpc>
              <a:buNone/>
            </a:pPr>
            <a:r>
              <a:rPr lang="en-US" sz="3600" b="1" baseline="30000" dirty="0">
                <a:cs typeface="Calibri"/>
              </a:rPr>
              <a:t>16 </a:t>
            </a:r>
            <a:r>
              <a:rPr lang="en-US" sz="3600" dirty="0">
                <a:cs typeface="Calibri"/>
              </a:rPr>
              <a:t>Finally Pilate handed him over to them to be crucified.</a:t>
            </a:r>
          </a:p>
          <a:p>
            <a:pPr marL="0" indent="0">
              <a:lnSpc>
                <a:spcPct val="100000"/>
              </a:lnSpc>
              <a:buNone/>
            </a:pPr>
            <a:r>
              <a:rPr lang="en-US" sz="3600" b="1" dirty="0">
                <a:cs typeface="Calibri"/>
              </a:rPr>
              <a:t>The Crucifixion of Jesus</a:t>
            </a:r>
            <a:endParaRPr lang="en-US" sz="3600" dirty="0">
              <a:cs typeface="Calibri"/>
            </a:endParaRPr>
          </a:p>
          <a:p>
            <a:pPr marL="0" indent="0">
              <a:lnSpc>
                <a:spcPct val="100000"/>
              </a:lnSpc>
              <a:buNone/>
            </a:pPr>
            <a:r>
              <a:rPr lang="en-US" sz="3600" dirty="0">
                <a:cs typeface="Calibri"/>
              </a:rPr>
              <a:t>So the soldiers took charge of Jesus. </a:t>
            </a:r>
            <a:r>
              <a:rPr lang="en-US" sz="3600" b="1" baseline="30000" dirty="0">
                <a:cs typeface="Calibri"/>
              </a:rPr>
              <a:t>17 </a:t>
            </a:r>
            <a:r>
              <a:rPr lang="en-US" sz="3600" dirty="0">
                <a:cs typeface="Calibri"/>
              </a:rPr>
              <a:t>Carrying his own cross, he went out to the place of the Skull (which in Aramaic is called Golgotha). </a:t>
            </a:r>
            <a:r>
              <a:rPr lang="en-US" sz="3600" b="1" baseline="30000" dirty="0">
                <a:cs typeface="Calibri"/>
              </a:rPr>
              <a:t>18 </a:t>
            </a:r>
            <a:r>
              <a:rPr lang="en-US" sz="3600" dirty="0">
                <a:cs typeface="Calibri"/>
              </a:rPr>
              <a:t>There they crucified him, and with him two others—one on each side and Jesus in the middle.</a:t>
            </a:r>
          </a:p>
          <a:p>
            <a:pPr>
              <a:lnSpc>
                <a:spcPct val="100000"/>
              </a:lnSpc>
            </a:pPr>
            <a:endParaRPr lang="en-US" altLang="en-US" sz="3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Content Placeholder 2">
            <a:extLst>
              <a:ext uri="{FF2B5EF4-FFF2-40B4-BE49-F238E27FC236}">
                <a16:creationId xmlns:a16="http://schemas.microsoft.com/office/drawing/2014/main" id="{6C029401-A6D4-A222-ECBB-BBB066F2E818}"/>
              </a:ext>
            </a:extLst>
          </p:cNvPr>
          <p:cNvSpPr>
            <a:spLocks noGrp="1" noChangeArrowheads="1"/>
          </p:cNvSpPr>
          <p:nvPr>
            <p:ph idx="1"/>
          </p:nvPr>
        </p:nvSpPr>
        <p:spPr>
          <a:xfrm>
            <a:off x="838200" y="988219"/>
            <a:ext cx="10515600" cy="4881563"/>
          </a:xfrm>
        </p:spPr>
        <p:txBody>
          <a:bodyPr/>
          <a:lstStyle/>
          <a:p>
            <a:pPr marL="0" indent="0">
              <a:lnSpc>
                <a:spcPct val="100000"/>
              </a:lnSpc>
              <a:buNone/>
            </a:pPr>
            <a:r>
              <a:rPr lang="en-US" sz="3600" b="1" baseline="30000" dirty="0">
                <a:cs typeface="Calibri"/>
              </a:rPr>
              <a:t>19 </a:t>
            </a:r>
            <a:r>
              <a:rPr lang="en-US" sz="3600" dirty="0">
                <a:cs typeface="Calibri"/>
              </a:rPr>
              <a:t>Pilate had a notice prepared and fastened to the cross. It read: </a:t>
            </a:r>
            <a:r>
              <a:rPr lang="en-US" sz="3600" cap="small" dirty="0" err="1">
                <a:cs typeface="Calibri"/>
              </a:rPr>
              <a:t>jesus</a:t>
            </a:r>
            <a:r>
              <a:rPr lang="en-US" sz="3600" cap="small" dirty="0">
                <a:cs typeface="Calibri"/>
              </a:rPr>
              <a:t> of </a:t>
            </a:r>
            <a:r>
              <a:rPr lang="en-US" sz="3600" cap="small" dirty="0" err="1">
                <a:cs typeface="Calibri"/>
              </a:rPr>
              <a:t>nazareth</a:t>
            </a:r>
            <a:r>
              <a:rPr lang="en-US" sz="3600" dirty="0">
                <a:cs typeface="Calibri"/>
              </a:rPr>
              <a:t>, </a:t>
            </a:r>
            <a:r>
              <a:rPr lang="en-US" sz="3600" cap="small" dirty="0">
                <a:cs typeface="Calibri"/>
              </a:rPr>
              <a:t>the king of the jews</a:t>
            </a:r>
            <a:r>
              <a:rPr lang="en-US" sz="3600" dirty="0">
                <a:cs typeface="Calibri"/>
              </a:rPr>
              <a:t>. </a:t>
            </a:r>
            <a:r>
              <a:rPr lang="en-US" sz="3600" b="1" baseline="30000" dirty="0">
                <a:cs typeface="Calibri"/>
              </a:rPr>
              <a:t>20 </a:t>
            </a:r>
            <a:r>
              <a:rPr lang="en-US" sz="3600" dirty="0">
                <a:cs typeface="Calibri"/>
              </a:rPr>
              <a:t>Many of the Jews read this sign, for the place where Jesus was crucified was near the city, and the sign was written in Aramaic, Latin and Greek. </a:t>
            </a:r>
            <a:r>
              <a:rPr lang="en-US" sz="3600" b="1" baseline="30000" dirty="0">
                <a:cs typeface="Calibri"/>
              </a:rPr>
              <a:t>21 </a:t>
            </a:r>
            <a:r>
              <a:rPr lang="en-US" sz="3600" dirty="0">
                <a:cs typeface="Calibri"/>
              </a:rPr>
              <a:t>The chief priests of the Jews protested to Pilate, “Do not write ‘The King of the Jews,’ but that this man claimed to be king of the Jews.”</a:t>
            </a:r>
          </a:p>
          <a:p>
            <a:pPr marL="0" indent="0">
              <a:lnSpc>
                <a:spcPct val="100000"/>
              </a:lnSpc>
              <a:buNone/>
            </a:pPr>
            <a:endParaRPr lang="en-US" sz="3600" dirty="0">
              <a:cs typeface="Calibri"/>
            </a:endParaRPr>
          </a:p>
          <a:p>
            <a:pPr>
              <a:lnSpc>
                <a:spcPct val="100000"/>
              </a:lnSpc>
            </a:pPr>
            <a:endParaRPr lang="en-US" altLang="en-US" sz="3600" dirty="0"/>
          </a:p>
        </p:txBody>
      </p:sp>
    </p:spTree>
    <p:extLst>
      <p:ext uri="{BB962C8B-B14F-4D97-AF65-F5344CB8AC3E}">
        <p14:creationId xmlns:p14="http://schemas.microsoft.com/office/powerpoint/2010/main" val="2476608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FD2422A-8842-2AB6-9394-3F596C25908D}"/>
              </a:ext>
            </a:extLst>
          </p:cNvPr>
          <p:cNvSpPr>
            <a:spLocks noGrp="1"/>
          </p:cNvSpPr>
          <p:nvPr>
            <p:ph idx="1"/>
          </p:nvPr>
        </p:nvSpPr>
        <p:spPr>
          <a:xfrm>
            <a:off x="838200" y="669703"/>
            <a:ext cx="10515600" cy="5518595"/>
          </a:xfrm>
        </p:spPr>
        <p:txBody>
          <a:bodyPr/>
          <a:lstStyle/>
          <a:p>
            <a:pPr marL="0" indent="0">
              <a:lnSpc>
                <a:spcPct val="100000"/>
              </a:lnSpc>
              <a:buNone/>
            </a:pPr>
            <a:r>
              <a:rPr lang="en-US" sz="3600" b="1" baseline="30000" dirty="0">
                <a:cs typeface="Calibri"/>
              </a:rPr>
              <a:t>22 </a:t>
            </a:r>
            <a:r>
              <a:rPr lang="en-US" sz="3600" dirty="0">
                <a:cs typeface="Calibri"/>
              </a:rPr>
              <a:t>Pilate answered, “What I have written, I have written.”</a:t>
            </a:r>
            <a:endParaRPr lang="en-US" sz="3600" dirty="0"/>
          </a:p>
          <a:p>
            <a:pPr marL="0" indent="0">
              <a:lnSpc>
                <a:spcPct val="100000"/>
              </a:lnSpc>
              <a:buNone/>
            </a:pPr>
            <a:r>
              <a:rPr lang="en-US" sz="3600" b="1" baseline="30000" dirty="0">
                <a:cs typeface="Calibri"/>
              </a:rPr>
              <a:t>23 </a:t>
            </a:r>
            <a:r>
              <a:rPr lang="en-US" sz="3600" dirty="0">
                <a:cs typeface="Calibri"/>
              </a:rPr>
              <a:t>When the soldiers crucified Jesus, they took his clothes, dividing them into four shares, one for each of them, with the undergarment remaining. This garment was seamless, woven in one piece from top to bottom.</a:t>
            </a:r>
          </a:p>
          <a:p>
            <a:pPr marL="0" indent="0">
              <a:lnSpc>
                <a:spcPct val="100000"/>
              </a:lnSpc>
              <a:buNone/>
            </a:pPr>
            <a:r>
              <a:rPr lang="en-US" sz="3600" b="1" baseline="30000" dirty="0">
                <a:cs typeface="Calibri"/>
              </a:rPr>
              <a:t>24 </a:t>
            </a:r>
            <a:r>
              <a:rPr lang="en-US" sz="3600" dirty="0">
                <a:cs typeface="Calibri"/>
              </a:rPr>
              <a:t>“Let’s not tear it,” they said to one another. “Let’s decide by lot who will get it.”</a:t>
            </a:r>
          </a:p>
          <a:p>
            <a:pPr marL="0" indent="0">
              <a:lnSpc>
                <a:spcPct val="100000"/>
              </a:lnSpc>
              <a:buNone/>
            </a:pPr>
            <a:endParaRPr lang="en-US" sz="3600" dirty="0">
              <a:cs typeface="Calibri"/>
            </a:endParaRPr>
          </a:p>
          <a:p>
            <a:pPr>
              <a:lnSpc>
                <a:spcPct val="100000"/>
              </a:lnSpc>
            </a:pPr>
            <a:endParaRPr lang="en-US" sz="3600" dirty="0"/>
          </a:p>
        </p:txBody>
      </p:sp>
    </p:spTree>
    <p:extLst>
      <p:ext uri="{BB962C8B-B14F-4D97-AF65-F5344CB8AC3E}">
        <p14:creationId xmlns:p14="http://schemas.microsoft.com/office/powerpoint/2010/main" val="3027873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22CEC8-084A-F01E-22D8-0A3E443FEC56}"/>
              </a:ext>
            </a:extLst>
          </p:cNvPr>
          <p:cNvSpPr>
            <a:spLocks noGrp="1"/>
          </p:cNvSpPr>
          <p:nvPr>
            <p:ph idx="1"/>
          </p:nvPr>
        </p:nvSpPr>
        <p:spPr>
          <a:xfrm>
            <a:off x="838200" y="1605868"/>
            <a:ext cx="10515600" cy="3646265"/>
          </a:xfrm>
        </p:spPr>
        <p:txBody>
          <a:bodyPr anchor="t"/>
          <a:lstStyle/>
          <a:p>
            <a:pPr marL="0" indent="0">
              <a:lnSpc>
                <a:spcPct val="100000"/>
              </a:lnSpc>
              <a:buNone/>
            </a:pPr>
            <a:r>
              <a:rPr lang="en-US" sz="3600" dirty="0">
                <a:cs typeface="Calibri"/>
              </a:rPr>
              <a:t>This happened that the scripture might be fulfilled that said,</a:t>
            </a:r>
          </a:p>
          <a:p>
            <a:pPr marL="0" indent="0">
              <a:lnSpc>
                <a:spcPct val="100000"/>
              </a:lnSpc>
              <a:buNone/>
            </a:pPr>
            <a:r>
              <a:rPr lang="en-US" sz="3600" dirty="0">
                <a:cs typeface="Calibri"/>
              </a:rPr>
              <a:t>“They divided my clothes among them</a:t>
            </a:r>
            <a:br>
              <a:rPr lang="en-US" sz="3600" dirty="0"/>
            </a:br>
            <a:r>
              <a:rPr lang="en-US" sz="3600" dirty="0">
                <a:cs typeface="Calibri"/>
              </a:rPr>
              <a:t>    and cast lots for my garment.”</a:t>
            </a:r>
            <a:endParaRPr lang="en-US" sz="3600" baseline="30000" dirty="0">
              <a:solidFill>
                <a:srgbClr val="4A4A4A"/>
              </a:solidFill>
              <a:cs typeface="Calibri"/>
            </a:endParaRPr>
          </a:p>
          <a:p>
            <a:pPr marL="0" indent="0">
              <a:lnSpc>
                <a:spcPct val="100000"/>
              </a:lnSpc>
              <a:buNone/>
            </a:pPr>
            <a:r>
              <a:rPr lang="en-US" sz="3600" dirty="0">
                <a:cs typeface="Calibri"/>
              </a:rPr>
              <a:t>So this is what the soldiers did.</a:t>
            </a:r>
          </a:p>
        </p:txBody>
      </p:sp>
    </p:spTree>
    <p:extLst>
      <p:ext uri="{BB962C8B-B14F-4D97-AF65-F5344CB8AC3E}">
        <p14:creationId xmlns:p14="http://schemas.microsoft.com/office/powerpoint/2010/main" val="1943288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22CEC8-084A-F01E-22D8-0A3E443FEC56}"/>
              </a:ext>
            </a:extLst>
          </p:cNvPr>
          <p:cNvSpPr>
            <a:spLocks noGrp="1"/>
          </p:cNvSpPr>
          <p:nvPr>
            <p:ph idx="1"/>
          </p:nvPr>
        </p:nvSpPr>
        <p:spPr>
          <a:xfrm>
            <a:off x="838200" y="1294971"/>
            <a:ext cx="10515600" cy="4268058"/>
          </a:xfrm>
        </p:spPr>
        <p:txBody>
          <a:bodyPr/>
          <a:lstStyle/>
          <a:p>
            <a:pPr marL="0" indent="0">
              <a:lnSpc>
                <a:spcPct val="100000"/>
              </a:lnSpc>
              <a:buNone/>
            </a:pPr>
            <a:r>
              <a:rPr lang="en-US" sz="3600" b="1" baseline="30000" dirty="0">
                <a:cs typeface="Calibri"/>
              </a:rPr>
              <a:t>25 </a:t>
            </a:r>
            <a:r>
              <a:rPr lang="en-US" sz="3600" dirty="0">
                <a:cs typeface="Calibri"/>
              </a:rPr>
              <a:t>Near the cross of Jesus stood his mother, his mother’s sister, Mary the wife of Clopas, and Mary Magdalene. </a:t>
            </a:r>
            <a:r>
              <a:rPr lang="en-US" sz="3600" b="1" baseline="30000" dirty="0">
                <a:cs typeface="Calibri"/>
              </a:rPr>
              <a:t>26 </a:t>
            </a:r>
            <a:r>
              <a:rPr lang="en-US" sz="3600" dirty="0">
                <a:cs typeface="Calibri"/>
              </a:rPr>
              <a:t>When Jesus saw his mother there, and the disciple whom he loved standing nearby, he said to her, “Woman, here is your son,” </a:t>
            </a:r>
            <a:r>
              <a:rPr lang="en-US" sz="3600" b="1" baseline="30000" dirty="0">
                <a:cs typeface="Calibri"/>
              </a:rPr>
              <a:t>27 </a:t>
            </a:r>
            <a:r>
              <a:rPr lang="en-US" sz="3600" dirty="0">
                <a:cs typeface="Calibri"/>
              </a:rPr>
              <a:t>and to the disciple, “Here is your mother.” From that time on, this disciple took her into his home.</a:t>
            </a:r>
          </a:p>
        </p:txBody>
      </p:sp>
    </p:spTree>
    <p:extLst>
      <p:ext uri="{BB962C8B-B14F-4D97-AF65-F5344CB8AC3E}">
        <p14:creationId xmlns:p14="http://schemas.microsoft.com/office/powerpoint/2010/main" val="3861552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A cross on a hill&#10;&#10;Description automatically generated">
            <a:extLst>
              <a:ext uri="{FF2B5EF4-FFF2-40B4-BE49-F238E27FC236}">
                <a16:creationId xmlns:a16="http://schemas.microsoft.com/office/drawing/2014/main" id="{5395DAE1-7659-5791-9B9C-3CD9F8F2FB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a:extLst>
              <a:ext uri="{FF2B5EF4-FFF2-40B4-BE49-F238E27FC236}">
                <a16:creationId xmlns:a16="http://schemas.microsoft.com/office/drawing/2014/main" id="{E38C7A54-2DAD-4507-F71F-5D0F714331A1}"/>
              </a:ext>
            </a:extLst>
          </p:cNvPr>
          <p:cNvSpPr>
            <a:spLocks noGrp="1"/>
          </p:cNvSpPr>
          <p:nvPr>
            <p:ph idx="1"/>
          </p:nvPr>
        </p:nvSpPr>
        <p:spPr>
          <a:xfrm>
            <a:off x="838200" y="1427066"/>
            <a:ext cx="10515600" cy="4900581"/>
          </a:xfrm>
        </p:spPr>
        <p:txBody>
          <a:bodyPr/>
          <a:lstStyle/>
          <a:p>
            <a:pPr marL="0" indent="0">
              <a:buNone/>
            </a:pPr>
            <a:r>
              <a:rPr lang="en-US" sz="3600" b="1" dirty="0">
                <a:latin typeface="Avenir Next LT Pro" panose="020B0504020202020204" pitchFamily="34" charset="0"/>
                <a:cs typeface="Calibri"/>
              </a:rPr>
              <a:t>The Death of Jesus</a:t>
            </a:r>
            <a:endParaRPr lang="en-US" sz="3600" dirty="0">
              <a:latin typeface="Avenir Next LT Pro" panose="020B0504020202020204" pitchFamily="34" charset="0"/>
              <a:cs typeface="Calibri"/>
            </a:endParaRPr>
          </a:p>
          <a:p>
            <a:pPr marL="0" indent="0">
              <a:buNone/>
            </a:pPr>
            <a:r>
              <a:rPr lang="en-US" sz="3600" b="1" baseline="30000" dirty="0">
                <a:latin typeface="Avenir Next LT Pro" panose="020B0504020202020204" pitchFamily="34" charset="0"/>
                <a:cs typeface="Calibri"/>
              </a:rPr>
              <a:t>28 </a:t>
            </a:r>
            <a:r>
              <a:rPr lang="en-US" sz="3600" dirty="0">
                <a:latin typeface="Avenir Next LT Pro" panose="020B0504020202020204" pitchFamily="34" charset="0"/>
                <a:cs typeface="Calibri"/>
              </a:rPr>
              <a:t>Later, knowing that everything had now been finished, and so that Scripture would be fulfilled, Jesus said, “I am thirsty.” </a:t>
            </a:r>
            <a:r>
              <a:rPr lang="en-US" sz="3600" b="1" baseline="30000" dirty="0">
                <a:latin typeface="Avenir Next LT Pro" panose="020B0504020202020204" pitchFamily="34" charset="0"/>
                <a:cs typeface="Calibri"/>
              </a:rPr>
              <a:t>29 </a:t>
            </a:r>
            <a:r>
              <a:rPr lang="en-US" sz="3600" dirty="0">
                <a:latin typeface="Avenir Next LT Pro" panose="020B0504020202020204" pitchFamily="34" charset="0"/>
                <a:cs typeface="Calibri"/>
              </a:rPr>
              <a:t>A jar of wine vinegar was there, so they soaked a sponge in it, put the sponge on a stalk of the hyssop plant, and lifted it to Jesus’ lips. </a:t>
            </a:r>
            <a:r>
              <a:rPr lang="en-US" sz="3600" b="1" baseline="30000" dirty="0">
                <a:latin typeface="Avenir Next LT Pro" panose="020B0504020202020204" pitchFamily="34" charset="0"/>
                <a:cs typeface="Calibri"/>
              </a:rPr>
              <a:t>30 </a:t>
            </a:r>
            <a:r>
              <a:rPr lang="en-US" sz="3600" dirty="0">
                <a:latin typeface="Avenir Next LT Pro" panose="020B0504020202020204" pitchFamily="34" charset="0"/>
                <a:cs typeface="Calibri"/>
              </a:rPr>
              <a:t>When he had received the drink, Jesus said, “It is finished.” With that, he bowed his head and gave up his spirit.</a:t>
            </a:r>
          </a:p>
        </p:txBody>
      </p:sp>
    </p:spTree>
    <p:extLst>
      <p:ext uri="{BB962C8B-B14F-4D97-AF65-F5344CB8AC3E}">
        <p14:creationId xmlns:p14="http://schemas.microsoft.com/office/powerpoint/2010/main" val="1082447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Picture 4" descr="A white background with a yellow line&#10;&#10;Description automatically generated">
            <a:extLst>
              <a:ext uri="{FF2B5EF4-FFF2-40B4-BE49-F238E27FC236}">
                <a16:creationId xmlns:a16="http://schemas.microsoft.com/office/drawing/2014/main" id="{9F6B4D77-6537-2A2B-163A-DCCA9F541F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6" name="Title 1">
            <a:extLst>
              <a:ext uri="{FF2B5EF4-FFF2-40B4-BE49-F238E27FC236}">
                <a16:creationId xmlns:a16="http://schemas.microsoft.com/office/drawing/2014/main" id="{F492BD89-C616-B3D8-40C3-DFE736D47D56}"/>
              </a:ext>
            </a:extLst>
          </p:cNvPr>
          <p:cNvSpPr>
            <a:spLocks noGrp="1" noChangeArrowheads="1"/>
          </p:cNvSpPr>
          <p:nvPr>
            <p:ph type="title"/>
          </p:nvPr>
        </p:nvSpPr>
        <p:spPr/>
        <p:txBody>
          <a:bodyPr/>
          <a:lstStyle/>
          <a:p>
            <a:r>
              <a:rPr lang="en-AU" sz="6000" dirty="0">
                <a:latin typeface="Aptos Display"/>
                <a:cs typeface="Calibri"/>
              </a:rPr>
              <a:t>1. On the cross, Jesus embraces suffering. </a:t>
            </a:r>
            <a:endParaRPr lang="en-US" altLang="en-US" dirty="0"/>
          </a:p>
        </p:txBody>
      </p:sp>
      <p:sp>
        <p:nvSpPr>
          <p:cNvPr id="3" name="Text Placeholder 2">
            <a:extLst>
              <a:ext uri="{FF2B5EF4-FFF2-40B4-BE49-F238E27FC236}">
                <a16:creationId xmlns:a16="http://schemas.microsoft.com/office/drawing/2014/main" id="{B9FADEAB-3228-E626-DAB0-B715C7B9C216}"/>
              </a:ext>
            </a:extLst>
          </p:cNvPr>
          <p:cNvSpPr>
            <a:spLocks noGrp="1"/>
          </p:cNvSpPr>
          <p:nvPr>
            <p:ph type="body" idx="1"/>
          </p:nvPr>
        </p:nvSpPr>
        <p:spPr/>
        <p:txBody>
          <a:bodyPr rtlCol="0">
            <a:normAutofit/>
          </a:bodyPr>
          <a:lstStyle/>
          <a:p>
            <a:pPr fontAlgn="auto">
              <a:spcAft>
                <a:spcPts val="0"/>
              </a:spcAft>
              <a:defRPr/>
            </a:pP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lexamenos graffito (Reproduction). Early mocking depiction of a Christian  in the act of worship. [Circa 200 AD] : r/PropagandaPosters">
            <a:extLst>
              <a:ext uri="{FF2B5EF4-FFF2-40B4-BE49-F238E27FC236}">
                <a16:creationId xmlns:a16="http://schemas.microsoft.com/office/drawing/2014/main" id="{8DB4544C-4D94-F4BE-2E9A-A0054AB76A50}"/>
              </a:ext>
            </a:extLst>
          </p:cNvPr>
          <p:cNvPicPr>
            <a:picLocks noChangeAspect="1"/>
          </p:cNvPicPr>
          <p:nvPr/>
        </p:nvPicPr>
        <p:blipFill>
          <a:blip r:embed="rId2"/>
          <a:stretch>
            <a:fillRect/>
          </a:stretch>
        </p:blipFill>
        <p:spPr>
          <a:xfrm>
            <a:off x="3069908" y="0"/>
            <a:ext cx="6052185" cy="68580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aster PowerPoint Template" id="{40795F86-EFA4-0A42-AC4C-30021F7EDF9D}" vid="{91BFF9A3-9A42-9445-A8FE-E6658EA05CB1}"/>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aster PowerPoint Template" id="{40795F86-EFA4-0A42-AC4C-30021F7EDF9D}" vid="{CBED1FC2-E2FF-1244-A294-C2EA32054ADC}"/>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b7e36264-b76b-4546-857f-03fce5c6ba07" xsi:nil="true"/>
    <TaxCatchAll xmlns="7357dd1f-699d-4d79-9a3b-b8d4e997a419" xsi:nil="true"/>
    <lcf76f155ced4ddcb4097134ff3c332f xmlns="b7e36264-b76b-4546-857f-03fce5c6ba0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21" ma:contentTypeDescription="Create a new document." ma:contentTypeScope="" ma:versionID="2ffaeb971d5199f7c86426e11ce7bb15">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2eab2cdc995881cf1d732a646928acbf"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2cb8e0b-d03d-43de-868a-406d95f9eb84}" ma:internalName="TaxCatchAll" ma:showField="CatchAllData" ma:web="7357dd1f-699d-4d79-9a3b-b8d4e997a4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7F394E5-E161-49C1-A22D-819B9792397C}">
  <ds:schemaRefs>
    <ds:schemaRef ds:uri="http://schemas.microsoft.com/sharepoint/v3/contenttype/forms"/>
  </ds:schemaRefs>
</ds:datastoreItem>
</file>

<file path=customXml/itemProps2.xml><?xml version="1.0" encoding="utf-8"?>
<ds:datastoreItem xmlns:ds="http://schemas.openxmlformats.org/officeDocument/2006/customXml" ds:itemID="{7ED60929-5678-43E7-B498-AFA41F175397}">
  <ds:schemaRefs>
    <ds:schemaRef ds:uri="http://purl.org/dc/elements/1.1/"/>
    <ds:schemaRef ds:uri="http://schemas.microsoft.com/office/2006/documentManagement/types"/>
    <ds:schemaRef ds:uri="7357dd1f-699d-4d79-9a3b-b8d4e997a419"/>
    <ds:schemaRef ds:uri="http://purl.org/dc/terms/"/>
    <ds:schemaRef ds:uri="b7e36264-b76b-4546-857f-03fce5c6ba07"/>
    <ds:schemaRef ds:uri="http://purl.org/dc/dcmitype/"/>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B25813D5-CD95-407D-B4EA-EFC0B4AE4A3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7e36264-b76b-4546-857f-03fce5c6ba07"/>
    <ds:schemaRef ds:uri="7357dd1f-699d-4d79-9a3b-b8d4e997a4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21</TotalTime>
  <Words>494</Words>
  <Application>Microsoft Office PowerPoint</Application>
  <PresentationFormat>Widescreen</PresentationFormat>
  <Paragraphs>18</Paragraphs>
  <Slides>12</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Aptos</vt:lpstr>
      <vt:lpstr>Aptos Display</vt:lpstr>
      <vt:lpstr>Arial</vt:lpstr>
      <vt:lpstr>Avenir Next LT Pro</vt:lpstr>
      <vt:lpstr>Office Theme</vt:lpstr>
      <vt:lpstr>1_Office Theme</vt:lpstr>
      <vt:lpstr>Good Friday</vt:lpstr>
      <vt:lpstr>John 19:16-30 (NIV)</vt:lpstr>
      <vt:lpstr>PowerPoint Presentation</vt:lpstr>
      <vt:lpstr>PowerPoint Presentation</vt:lpstr>
      <vt:lpstr>PowerPoint Presentation</vt:lpstr>
      <vt:lpstr>PowerPoint Presentation</vt:lpstr>
      <vt:lpstr>PowerPoint Presentation</vt:lpstr>
      <vt:lpstr>1. On the cross, Jesus embraces suffering. </vt:lpstr>
      <vt:lpstr>PowerPoint Presentation</vt:lpstr>
      <vt:lpstr>PowerPoint Presentation</vt:lpstr>
      <vt:lpstr>2. Jesus turns the cross into a symbol of self-giving love.</vt:lpstr>
      <vt:lpstr>3. The cross was a moment of victory, not defeat.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Good Friday</dc:title>
  <dc:creator>Isabelle Freckelton</dc:creator>
  <cp:lastModifiedBy>Taryn Somerville</cp:lastModifiedBy>
  <cp:revision>2</cp:revision>
  <dcterms:created xsi:type="dcterms:W3CDTF">2024-12-11T07:09:43Z</dcterms:created>
  <dcterms:modified xsi:type="dcterms:W3CDTF">2024-12-20T02:49:04Z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y fmtid="{D5CDD505-2E9C-101B-9397-08002B2CF9AE}" pid="3" name="MediaServiceImageTags">
    <vt:lpwstr/>
  </property>
</Properties>
</file>