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sldIdLst>
    <p:sldId id="256" r:id="rId6"/>
    <p:sldId id="257" r:id="rId7"/>
    <p:sldId id="265" r:id="rId8"/>
    <p:sldId id="261" r:id="rId9"/>
    <p:sldId id="266" r:id="rId10"/>
    <p:sldId id="258" r:id="rId11"/>
    <p:sldId id="259" r:id="rId12"/>
    <p:sldId id="262" r:id="rId13"/>
    <p:sldId id="263" r:id="rId14"/>
    <p:sldId id="264" r:id="rId1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7F7066-BC99-8A4D-971B-188D97F73F49}" v="11" dt="2024-12-15T08:31:29.1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9"/>
    <p:restoredTop sz="94638"/>
  </p:normalViewPr>
  <p:slideViewPr>
    <p:cSldViewPr snapToGrid="0">
      <p:cViewPr varScale="1">
        <p:scale>
          <a:sx n="80" d="100"/>
          <a:sy n="80" d="100"/>
        </p:scale>
        <p:origin x="5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537F7066-BC99-8A4D-971B-188D97F73F49}"/>
    <pc:docChg chg="modSld modMainMaster">
      <pc:chgData name="Isabelle Freckelton" userId="325fdac3-4a32-4177-9827-f4fd7dadb053" providerId="ADAL" clId="{537F7066-BC99-8A4D-971B-188D97F73F49}" dt="2024-12-15T08:31:29.124" v="10"/>
      <pc:docMkLst>
        <pc:docMk/>
      </pc:docMkLst>
      <pc:sldChg chg="addSp modSp">
        <pc:chgData name="Isabelle Freckelton" userId="325fdac3-4a32-4177-9827-f4fd7dadb053" providerId="ADAL" clId="{537F7066-BC99-8A4D-971B-188D97F73F49}" dt="2024-12-12T04:08:26.167" v="7"/>
        <pc:sldMkLst>
          <pc:docMk/>
          <pc:sldMk cId="0" sldId="256"/>
        </pc:sldMkLst>
        <pc:spChg chg="mod">
          <ac:chgData name="Isabelle Freckelton" userId="325fdac3-4a32-4177-9827-f4fd7dadb053" providerId="ADAL" clId="{537F7066-BC99-8A4D-971B-188D97F73F49}" dt="2024-12-12T03:40:45.003" v="6" actId="1076"/>
          <ac:spMkLst>
            <pc:docMk/>
            <pc:sldMk cId="0" sldId="256"/>
            <ac:spMk id="4098" creationId="{C4B9069F-02C3-2539-6A85-E095C6311AAC}"/>
          </ac:spMkLst>
        </pc:spChg>
        <pc:picChg chg="add mod">
          <ac:chgData name="Isabelle Freckelton" userId="325fdac3-4a32-4177-9827-f4fd7dadb053" providerId="ADAL" clId="{537F7066-BC99-8A4D-971B-188D97F73F49}" dt="2024-12-12T04:08:26.167" v="7"/>
          <ac:picMkLst>
            <pc:docMk/>
            <pc:sldMk cId="0" sldId="256"/>
            <ac:picMk id="2" creationId="{08A71904-BFC1-B305-A9CC-1290BB5BF5ED}"/>
          </ac:picMkLst>
        </pc:picChg>
        <pc:cxnChg chg="add mod">
          <ac:chgData name="Isabelle Freckelton" userId="325fdac3-4a32-4177-9827-f4fd7dadb053" providerId="ADAL" clId="{537F7066-BC99-8A4D-971B-188D97F73F49}" dt="2024-12-12T04:08:26.167" v="7"/>
          <ac:cxnSpMkLst>
            <pc:docMk/>
            <pc:sldMk cId="0" sldId="256"/>
            <ac:cxnSpMk id="3" creationId="{C223BB50-80C4-4F85-424A-B7A5EC4F3146}"/>
          </ac:cxnSpMkLst>
        </pc:cxnChg>
      </pc:sldChg>
      <pc:sldMasterChg chg="setBg">
        <pc:chgData name="Isabelle Freckelton" userId="325fdac3-4a32-4177-9827-f4fd7dadb053" providerId="ADAL" clId="{537F7066-BC99-8A4D-971B-188D97F73F49}" dt="2024-12-15T08:31:29.124" v="10"/>
        <pc:sldMasterMkLst>
          <pc:docMk/>
          <pc:sldMasterMk cId="0" sldId="2147483648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C465B-D6C2-543C-CF74-62CF4BDA2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A2B98-EE79-1D4B-9060-69251BFE6490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95EBD-C00B-11E6-A10F-82B96D6AA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00DB58-E8B4-2CFF-51BA-8FECB52DA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68AE4-391D-0648-BBB6-65164F8C1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601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36E56-7CBE-A3AE-50BE-24674D963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52433-7B0F-8648-BBE1-39D3E64ACDF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867FE-C01A-EA17-92F1-BFF0B73C2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8DFCD-F5FF-9776-38AF-8F89E6587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57D0-2A0A-6D46-9605-ABD39E2A0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71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152B0E-F655-64CD-C83A-756C8CEF1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80E79-4269-5F40-9212-011938064737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9D59B7-FCEB-2797-1179-24FD14926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50D953-E08D-43B6-C820-2EE28EC0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BD544-4751-AB4F-BF17-C4FF9DA0A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02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B37CD59-FE23-F527-2A6F-134FA0E80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6B359-488F-384F-B8C8-1D43EC5CC6AE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AE14E40-2C79-71A5-3A26-76B1CA521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1B0BA19-28E4-A100-D9C5-F21749F1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D9FEE-FB51-484E-83EF-764F424175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67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7666CFC-AA2C-2D6A-FED0-C0D54705F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E8EFF-133E-2144-B595-49855C253882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8140F5-F245-F53E-D64D-CC0A785E5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E8941F-616E-FF82-1F71-A7FB4A69C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CFBBE-1B80-FB4F-BF3A-0F204C5C8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40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A82A63-2F02-964E-73AC-6C504C7E7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27ABE-77E0-DA49-8541-C64D275179F9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233D84-4F33-2F89-85BA-E614571B7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9AFF08-4969-5063-7594-5C1592310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93261-F34B-7A4F-8E16-C9C66334A5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76BD4-478F-548A-84EA-3B399B97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0D287-B61F-0D46-A16C-C4BD38ACC29D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DA1B0-892A-CA2F-1793-7269885B7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97AE0-D38F-6301-04FF-56B5E2F43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C8721-DC7E-AA48-AC1C-1E0360887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82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76EBB-EBA6-6027-60BF-4E94080B9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A9A49-EC0E-7D4A-8E59-DA67917E14B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38EDC-5314-45FC-6A41-CB489E6EC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735A1F-3E8E-979B-C574-14BF085AB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DA468-2BCF-704E-936A-B87E0BEEF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085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1AAEA1-A02C-CD6B-F194-7BD79309D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A4291-F428-9C42-9B19-1937A66033CB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6DA849-10EA-B67C-38FF-C2E555413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EAACC8-09CA-41ED-EF00-36C9CF91C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B97C7-ABD3-2C48-B117-E59F239EA4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1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7B5A92E-AAC9-F8FB-D069-C077991D3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050D-C75A-A749-B1C0-273B7AA03C3D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DCAFD4E-AC48-3075-42B1-AC73A7E1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79A528-85A3-C3C2-95EB-CE3FC20FD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FE5C4-70D2-FE4C-9A25-357A0E0E35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65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E13B3CA-5ED3-436C-A638-D87B59BAB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52D2C-B943-3349-A62E-92FF6CA93CCB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57ECB83-A3B8-E977-2ADE-74EA53C9F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5FE733E-3A0B-3A06-A6CC-D37AE7DFF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2F8DB-EF2D-9D46-B2E1-1553ACEB1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49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DF0223-2577-4E3F-EF1C-9BD1EA4C61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AA738-EBD4-4C4A-ACF0-86F9C38DDF07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E60F9F-2581-F1AB-C4F9-93E4E9485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7378CD-41D7-7D58-35B9-D503BD18E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C1E2-EAB0-224D-A044-B8E888161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7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04B29-58DB-07DC-C137-F65221FD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553A-B7B8-864D-AE6E-08ADF0508BFC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6B5A70-B05B-0395-D99A-2139AC1D3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34F146-89FD-1295-E19F-1938D2D11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E1BB-063C-794A-A5C3-4A42CD24A8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7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3EC05-6C27-DC94-21E2-89855483B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C706E-72B0-9E40-9823-023B52B95D37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524B4-6581-C816-7347-DC4F701E8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37B8B-32FD-E3FA-8D44-A755ED394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B821-1B9F-F540-8FB0-951D9555A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00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F8FB461-9103-BD36-12B7-96C765BF37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D3F3847-DFE1-48D3-1E99-6EA2382664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F0491-6E4C-A94E-A2D1-B075735FA4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986E3C-7166-2540-9347-9DDC0FEC3B49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1A2AD-4374-62D4-6CE5-638B5501F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32C33-5D92-6723-7F81-4C83D4C68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C29F4A-F8EB-534E-99C7-C1E818A65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007C88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10D13A4-C64B-8548-4FF5-8839E5EB3B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C32B9F2-71BB-9CF2-5EBB-FD72A50E73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D3AD9-9411-C430-453A-7B6628BB19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441E5A-6562-D540-9F20-A789AD4CBE96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1480F5-089E-9035-C7A5-5033EA0011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6BAC0-4AB0-4B48-6BB5-AB9F4A8C2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FCC323-289C-2B40-BA36-7F34ED583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6" descr="A cross on a hill&#10;&#10;Description automatically generated">
            <a:extLst>
              <a:ext uri="{FF2B5EF4-FFF2-40B4-BE49-F238E27FC236}">
                <a16:creationId xmlns:a16="http://schemas.microsoft.com/office/drawing/2014/main" id="{E73DEABE-E5EF-A8CA-C45B-71DCED585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itle 7">
            <a:extLst>
              <a:ext uri="{FF2B5EF4-FFF2-40B4-BE49-F238E27FC236}">
                <a16:creationId xmlns:a16="http://schemas.microsoft.com/office/drawing/2014/main" id="{C4B9069F-02C3-2539-6A85-E095C6311A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24000" y="1887279"/>
            <a:ext cx="9144000" cy="2387600"/>
          </a:xfrm>
        </p:spPr>
        <p:txBody>
          <a:bodyPr/>
          <a:lstStyle/>
          <a:p>
            <a:r>
              <a:rPr lang="en-US" sz="9600" dirty="0">
                <a:ea typeface="Calibri"/>
                <a:cs typeface="Calibri"/>
              </a:rPr>
              <a:t>Easter Sunday</a:t>
            </a:r>
            <a:endParaRPr lang="en-US" altLang="en-US" sz="9600" dirty="0"/>
          </a:p>
        </p:txBody>
      </p:sp>
      <p:pic>
        <p:nvPicPr>
          <p:cNvPr id="2" name="Picture 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08A71904-BFC1-B305-A9CC-1290BB5BF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5074438"/>
            <a:ext cx="1402071" cy="74417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23BB50-80C4-4F85-424A-B7A5EC4F3146}"/>
              </a:ext>
            </a:extLst>
          </p:cNvPr>
          <p:cNvCxnSpPr/>
          <p:nvPr/>
        </p:nvCxnSpPr>
        <p:spPr>
          <a:xfrm>
            <a:off x="1137684" y="4880344"/>
            <a:ext cx="9792586" cy="0"/>
          </a:xfrm>
          <a:prstGeom prst="line">
            <a:avLst/>
          </a:prstGeom>
          <a:ln>
            <a:solidFill>
              <a:srgbClr val="E6DCA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F070A2A4-ECA1-D29D-2165-EB125C456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57FC15-CC73-E298-BAA3-15E010E15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35397" cy="2852737"/>
          </a:xfrm>
        </p:spPr>
        <p:txBody>
          <a:bodyPr/>
          <a:lstStyle/>
          <a:p>
            <a:r>
              <a:rPr lang="en-AU" sz="6000" b="1" dirty="0">
                <a:latin typeface="Avenir Next LT Pro" panose="020B0504020202020204" pitchFamily="34" charset="0"/>
                <a:ea typeface="Calibri"/>
                <a:cs typeface="Calibri"/>
              </a:rPr>
              <a:t>3. When we encounter Jesus, he instructs us to 'go and tell'.</a:t>
            </a:r>
            <a:endParaRPr lang="en-US" dirty="0">
              <a:latin typeface="Avenir Next LT Pro" panose="020B05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6A15D-92C6-FCF8-B275-D3D13B460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640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214EF9D8-E829-86CB-859A-28A7F1628D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212725"/>
            <a:ext cx="10515600" cy="1325563"/>
          </a:xfrm>
        </p:spPr>
        <p:txBody>
          <a:bodyPr/>
          <a:lstStyle/>
          <a:p>
            <a:r>
              <a:rPr lang="en-US" sz="4400" b="1" dirty="0">
                <a:latin typeface="Avenir Next LT Pro" panose="020B0504020202020204" pitchFamily="34" charset="0"/>
                <a:ea typeface="Calibri"/>
                <a:cs typeface="Calibri"/>
              </a:rPr>
              <a:t>John 20:10-18 (NIV)</a:t>
            </a:r>
            <a:endParaRPr lang="en-US" altLang="en-US" dirty="0">
              <a:latin typeface="Avenir Next LT Pro" panose="020B05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DE6ADFD-CC90-2A61-9BFD-181495E4B5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43318"/>
            <a:ext cx="10515600" cy="4849906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10 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Then the disciples went back to where they were staying.</a:t>
            </a:r>
          </a:p>
          <a:p>
            <a:pPr>
              <a:lnSpc>
                <a:spcPct val="100000"/>
              </a:lnSpc>
              <a:buNone/>
            </a:pPr>
            <a:r>
              <a:rPr lang="en-US" sz="3600" b="1" dirty="0">
                <a:latin typeface="Avenir Next LT Pro" panose="020B0504020202020204" pitchFamily="34" charset="0"/>
                <a:ea typeface="Calibri"/>
                <a:cs typeface="Calibri"/>
              </a:rPr>
              <a:t>Jesus Appears to Mary Magdalene</a:t>
            </a:r>
            <a:endParaRPr lang="en-US" sz="3600" dirty="0">
              <a:latin typeface="Avenir Next LT Pro" panose="020B0504020202020204" pitchFamily="34" charset="0"/>
              <a:ea typeface="Calibri"/>
              <a:cs typeface="Calibri"/>
            </a:endParaRPr>
          </a:p>
          <a:p>
            <a:pPr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11 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Now Mary stood outside the tomb crying. As she wept, she bent over to look into the tomb </a:t>
            </a: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12 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and saw two angels in white, seated where Jesus’ body had been, one at the head and the other at the foot.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DE6ADFD-CC90-2A61-9BFD-181495E4B5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16206"/>
            <a:ext cx="10515600" cy="3025588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13 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They asked her, “Woman, why are you crying?”</a:t>
            </a:r>
          </a:p>
          <a:p>
            <a:pPr>
              <a:lnSpc>
                <a:spcPct val="100000"/>
              </a:lnSpc>
              <a:buNone/>
            </a:pP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“They have taken my Lord away,” she said, “and I don’t know where they have put him.” </a:t>
            </a: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14 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At this, she turned around and saw Jesus standing there, but she did not realize that it was Jesus.</a:t>
            </a:r>
          </a:p>
        </p:txBody>
      </p:sp>
    </p:spTree>
    <p:extLst>
      <p:ext uri="{BB962C8B-B14F-4D97-AF65-F5344CB8AC3E}">
        <p14:creationId xmlns:p14="http://schemas.microsoft.com/office/powerpoint/2010/main" val="929714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754CA-2CD2-CF70-C927-003CF569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0255"/>
            <a:ext cx="10515600" cy="5097490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15 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He asked her, “Woman, why are you crying? Who is it you are looking for?”</a:t>
            </a:r>
            <a:endParaRPr lang="en-US" sz="3600" dirty="0">
              <a:latin typeface="Avenir Next LT Pro" panose="020B05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Thinking he was the gardener, she said, “Sir, if you have carried him away, tell me where you have put him, and I will get him.”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16 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Jesus said to her, “Mary.”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She turned toward him and cried out in Aramaic, “</a:t>
            </a:r>
            <a:r>
              <a:rPr lang="en-US" sz="3600" dirty="0" err="1">
                <a:latin typeface="Avenir Next LT Pro" panose="020B0504020202020204" pitchFamily="34" charset="0"/>
                <a:ea typeface="Calibri"/>
                <a:cs typeface="Calibri"/>
              </a:rPr>
              <a:t>Rabboni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!” (which means “Teacher”).</a:t>
            </a:r>
          </a:p>
        </p:txBody>
      </p:sp>
    </p:spTree>
    <p:extLst>
      <p:ext uri="{BB962C8B-B14F-4D97-AF65-F5344CB8AC3E}">
        <p14:creationId xmlns:p14="http://schemas.microsoft.com/office/powerpoint/2010/main" val="3583696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754CA-2CD2-CF70-C927-003CF569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34043"/>
            <a:ext cx="10515600" cy="4989914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17 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Jesus said, “Do not hold on to me, for I have not yet ascended to the Father. Go instead to my brothers and tell them, ‘I am ascending to my Father and your Father, to my God and your God.’”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baseline="30000" dirty="0">
                <a:latin typeface="Avenir Next LT Pro" panose="020B0504020202020204" pitchFamily="34" charset="0"/>
                <a:ea typeface="Calibri"/>
                <a:cs typeface="Calibri"/>
              </a:rPr>
              <a:t>18 </a:t>
            </a:r>
            <a:r>
              <a:rPr lang="en-US" sz="3600" dirty="0">
                <a:latin typeface="Avenir Next LT Pro" panose="020B0504020202020204" pitchFamily="34" charset="0"/>
                <a:ea typeface="Calibri"/>
                <a:cs typeface="Calibri"/>
              </a:rPr>
              <a:t>Mary Magdalene went to the disciples with the news: “I have seen the Lord!” And she told them that he had said these things to her.</a:t>
            </a:r>
            <a:endParaRPr lang="en-US" sz="3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267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9F146A52-BB6D-1BF5-3C3F-1E9D847F3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>
            <a:extLst>
              <a:ext uri="{FF2B5EF4-FFF2-40B4-BE49-F238E27FC236}">
                <a16:creationId xmlns:a16="http://schemas.microsoft.com/office/drawing/2014/main" id="{F92A0DBA-78EF-EA67-A1D0-7503A20FD1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sz="6000" b="1" dirty="0">
                <a:latin typeface="Avenir Next LT Pro" panose="020B0504020202020204" pitchFamily="34" charset="0"/>
                <a:ea typeface="Calibri"/>
                <a:cs typeface="Calibri"/>
              </a:rPr>
              <a:t>1. When we encounter Jesus, he unveils the truth.</a:t>
            </a:r>
            <a:endParaRPr lang="en-US" altLang="en-US" dirty="0">
              <a:latin typeface="Avenir Next LT Pro" panose="020B05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529541-2514-0A50-6DF3-B78C3B19CF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looking to the side&#10;&#10;Description automatically generated">
            <a:extLst>
              <a:ext uri="{FF2B5EF4-FFF2-40B4-BE49-F238E27FC236}">
                <a16:creationId xmlns:a16="http://schemas.microsoft.com/office/drawing/2014/main" id="{DC970437-436B-306E-3C35-D4607F09C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900" y="345056"/>
            <a:ext cx="4050578" cy="61822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white background with a yellow line&#10;&#10;Description automatically generated">
            <a:extLst>
              <a:ext uri="{FF2B5EF4-FFF2-40B4-BE49-F238E27FC236}">
                <a16:creationId xmlns:a16="http://schemas.microsoft.com/office/drawing/2014/main" id="{A7C19D88-AD94-E9D1-AB43-62CAD209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27501B-B155-7E10-B54B-D1817E185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6000" b="1" dirty="0">
                <a:latin typeface="Avenir Next LT Pro" panose="020B0504020202020204" pitchFamily="34" charset="0"/>
                <a:ea typeface="Calibri"/>
                <a:cs typeface="Calibri"/>
              </a:rPr>
              <a:t>2. When we encounter Jesus, it is personal and intimate. </a:t>
            </a:r>
            <a:endParaRPr lang="en-US" dirty="0">
              <a:latin typeface="Avenir Next LT Pro" panose="020B05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A6F6F-6765-5332-E8EA-340BEDDF85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404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and person sitting in chairs&#10;&#10;Description automatically generated">
            <a:extLst>
              <a:ext uri="{FF2B5EF4-FFF2-40B4-BE49-F238E27FC236}">
                <a16:creationId xmlns:a16="http://schemas.microsoft.com/office/drawing/2014/main" id="{A26D2CC6-96EB-3BF8-A150-69844D11D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099" y="513693"/>
            <a:ext cx="7767801" cy="583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31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91BFF9A3-9A42-9445-A8FE-E6658EA05CB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aster PowerPoint Template" id="{40795F86-EFA4-0A42-AC4C-30021F7EDF9D}" vid="{CBED1FC2-E2FF-1244-A294-C2EA32054AD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25813D5-CD95-407D-B4EA-EFC0B4AE4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ED60929-5678-43E7-B498-AFA41F175397}">
  <ds:schemaRefs>
    <ds:schemaRef ds:uri="7357dd1f-699d-4d79-9a3b-b8d4e997a419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b7e36264-b76b-4546-857f-03fce5c6ba0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332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Arial</vt:lpstr>
      <vt:lpstr>Avenir Next LT Pro</vt:lpstr>
      <vt:lpstr>Office Theme</vt:lpstr>
      <vt:lpstr>1_Office Theme</vt:lpstr>
      <vt:lpstr>Easter Sunday</vt:lpstr>
      <vt:lpstr>John 20:10-18 (NIV)</vt:lpstr>
      <vt:lpstr>PowerPoint Presentation</vt:lpstr>
      <vt:lpstr>PowerPoint Presentation</vt:lpstr>
      <vt:lpstr>PowerPoint Presentation</vt:lpstr>
      <vt:lpstr>1. When we encounter Jesus, he unveils the truth.</vt:lpstr>
      <vt:lpstr>PowerPoint Presentation</vt:lpstr>
      <vt:lpstr>2. When we encounter Jesus, it is personal and intimate. </vt:lpstr>
      <vt:lpstr>PowerPoint Presentation</vt:lpstr>
      <vt:lpstr>3. When we encounter Jesus, he instructs us to 'go and tell'.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Easter Sunday</dc:title>
  <dc:creator>Isabelle Freckelton</dc:creator>
  <cp:lastModifiedBy>Taryn Somerville</cp:lastModifiedBy>
  <cp:revision>2</cp:revision>
  <dcterms:created xsi:type="dcterms:W3CDTF">2024-12-11T07:04:46Z</dcterms:created>
  <dcterms:modified xsi:type="dcterms:W3CDTF">2024-12-20T02:49:02Z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