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7" r:id="rId5"/>
  </p:sldMasterIdLst>
  <p:sldIdLst>
    <p:sldId id="260" r:id="rId6"/>
    <p:sldId id="257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0" r:id="rId18"/>
    <p:sldId id="272" r:id="rId19"/>
    <p:sldId id="273" r:id="rId20"/>
    <p:sldId id="275" r:id="rId21"/>
    <p:sldId id="274" r:id="rId22"/>
    <p:sldId id="276" r:id="rId23"/>
    <p:sldId id="277" r:id="rId2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DA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0" autoAdjust="0"/>
    <p:restoredTop sz="94658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F7645A-4E4D-1B0E-5F20-978E2B879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BF99B-C41C-3E4E-9D52-BCE459203589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E4A49-A2FD-0B6D-FDA4-3FFF5638E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B4B2D3-65EC-FBD6-5B12-696499B41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5BF4E-AAD8-C545-B18B-78BA6055B2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39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986834-BB97-5313-4A01-4C2E9D00B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74B2F-C381-7349-B86B-DC096A743B33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6612C0-FAB0-1F81-723D-45F6945FA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1C98F5-0539-A5A1-8D11-7B66BA7E8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922F7-A325-E84A-B782-355AC6F297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386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544ECB-05AE-C903-D22C-D18631769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9C94F-4501-AE40-9F68-B2D207A7AA10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E72DE18-D9BC-7A9E-D8BF-3551C946D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C2BC451-4582-1B96-E4C8-A0EEAF1B5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F0A40-18BA-1A48-87DD-B249AF2BD0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492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3CF947C-34A7-A600-7A25-DED1ED0DD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FB5DD-1361-BD4B-9305-DDA183862DE8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4FF92EB-3660-E822-404A-A4423DB42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96B038A-86F4-F8D0-2C3F-92A4E56F7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836E9-5BA3-4043-8EE4-B949D9A492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971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C969E78-6E1F-A633-0A99-4FE294D37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4FD1D-FBBB-4743-BB6B-70B216EA2A61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B2CD56A-2595-1849-37F9-E10651247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6B492B0-71D3-CC5C-A806-5491659A0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F6B-B8E5-F348-9CDB-7DE1BE6120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293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93787C-0879-C10C-A5CD-30AEF15F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2E879-2EA5-C246-969C-065585F1FEFD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F4C237-031C-83CE-368A-2022BB6C7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46331A-C152-CEBC-2B4C-291EED383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ECC23-839F-F241-9D09-FF7DEAADE6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845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F35BA8-B631-7C5A-D177-7F09F7693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BAFF-4374-E549-A13B-470050381A1B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5BD78-5CDE-70C7-6BEA-0AB707205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91159-193C-00E0-AFF0-F1CAAA5D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E8B4-347E-CB41-8572-6463BC08C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210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0279A-5CC4-7631-4540-298D73C23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E2AE7-F6CE-F141-9AEE-0FA0830A8E43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904D1-363D-88DB-7801-4623B2AD0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D3FEC-6651-9AB9-F4ED-4AC89B49B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A6E63-5E59-A045-ACA4-4F8549D6E6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25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A0608DF-AFC3-D41C-6747-BB4B9DDC2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F70A6-5F30-BA49-83C0-0F3648653551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18690B-EDFB-D9F4-DE5B-124E037A3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672F79-A355-9921-6C82-62D9E51AB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36680-ADF5-8448-9D5C-72AF2B4775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555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91462AC-0553-12F5-1E3F-B56C9F7E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ECF22-2789-F247-82E4-83814DEDF4B3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C5EB750-53B7-7E8D-04AB-E06AAA7F4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2B312A-9FB5-2150-148E-8DD9F43C0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7D762-570C-F549-9163-6F1561594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830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B26CB41-D1D2-62FA-4D1E-91CFBE795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6AFB5-FE3A-B742-AA2F-DD8B85A254B6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30EAB6D-F8AF-A909-9843-DCFE1830B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244773D-12B6-F955-0AEE-3986B2580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45762-60A1-0E40-8C49-35604B9B04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84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C8ECDAD-6018-4917-045F-652F45450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75431-289A-3741-9FDC-A4D404854FB2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920E3E-5B5F-6B3D-ED18-1EE2D8990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774514-9726-B58D-EFB6-8974B2660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D4179-827E-BE42-95C6-FC590C953C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4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C8432-11AA-9364-45C0-5661C0AF2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9006A-1987-0748-8A2B-58FAF02213F2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E1248-AD03-848F-9C4D-A036C4C9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BD19B-76EA-C054-1A0D-0E74A582D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E72C3-3D62-9647-99D2-9AB1FADF98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18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02A231-A7C8-FE95-5986-AB9547E38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9CDC4-6765-064B-A513-DA602216684A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3C205-34B0-2C98-6876-B29B1390E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53DCAD-7EDC-D7B1-28A6-A76C9280E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65A47-DD97-3B4E-B253-4AD250CB59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455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31824B5-4D79-E411-F1D9-7E9DFC3A70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8FD32CA-0663-ABF5-A541-9CFAD3FB76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18709-D522-8142-76F2-C88686BCEE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A93019-EE30-C944-8AC9-06C8E9C3F575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B12461-7D90-CD80-4B39-2DFDE8F931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C66DD-2D3A-865F-F5D1-0240D077F7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00CE7C-A107-E64F-ACBC-EDAAFC9CF3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rgbClr val="007C88"/>
          </a:solidFill>
          <a:latin typeface="Avenir Next LT Pro" panose="020B0504020202020204" pitchFamily="34" charset="77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C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7BDA0096-20C6-A9C6-D3EA-C3A22BDE31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50B7A78-BCBA-01AF-E3A5-91ECA73BF3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D8876-2F5E-2FBB-1C1F-BA2ED6C847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F0A5251-10F7-D346-ADF5-D7A71CAA9878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6578D4-B310-7135-2978-69B42CDE50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CC3F2-332C-0D35-CA75-DDC8BB9541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29782E-BBEF-5F42-A7E5-28440C096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A white background with a yellow and pink fish&#10;&#10;Description automatically generated with medium confidence">
            <a:extLst>
              <a:ext uri="{FF2B5EF4-FFF2-40B4-BE49-F238E27FC236}">
                <a16:creationId xmlns:a16="http://schemas.microsoft.com/office/drawing/2014/main" id="{C3AB7AB4-8F7C-2993-E91B-9E2F8EB92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5" descr="A black background with a yellow zigzag on it&#10;&#10;Description automatically generated">
            <a:extLst>
              <a:ext uri="{FF2B5EF4-FFF2-40B4-BE49-F238E27FC236}">
                <a16:creationId xmlns:a16="http://schemas.microsoft.com/office/drawing/2014/main" id="{87FFAF54-758C-29D3-C58D-481707D9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9" descr="A rock with a hole in it&#10;&#10;Description automatically generated">
            <a:extLst>
              <a:ext uri="{FF2B5EF4-FFF2-40B4-BE49-F238E27FC236}">
                <a16:creationId xmlns:a16="http://schemas.microsoft.com/office/drawing/2014/main" id="{680B9BEB-9B3A-D813-A871-FC41C67E6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E81893-3C29-180E-D1FE-4CE76A909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2128345"/>
            <a:ext cx="9144000" cy="2831753"/>
          </a:xfrm>
        </p:spPr>
        <p:txBody>
          <a:bodyPr/>
          <a:lstStyle/>
          <a:p>
            <a:r>
              <a:rPr lang="en-AU" sz="9600" dirty="0">
                <a:latin typeface="Felix Titling" panose="04060505060202020A04" pitchFamily="82" charset="0"/>
              </a:rPr>
              <a:t>Easter </a:t>
            </a:r>
            <a:br>
              <a:rPr lang="en-AU" sz="9600" dirty="0">
                <a:latin typeface="Felix Titling" panose="04060505060202020A04" pitchFamily="82" charset="0"/>
              </a:rPr>
            </a:br>
            <a:r>
              <a:rPr lang="en-AU" sz="9600" dirty="0">
                <a:latin typeface="Felix Titling" panose="04060505060202020A04" pitchFamily="82" charset="0"/>
              </a:rPr>
              <a:t>        </a:t>
            </a:r>
            <a:r>
              <a:rPr lang="en-AU" sz="9600" dirty="0">
                <a:solidFill>
                  <a:srgbClr val="E6DAAF"/>
                </a:solidFill>
                <a:latin typeface="Felix Titling" panose="04060505060202020A04" pitchFamily="82" charset="0"/>
              </a:rPr>
              <a:t>Trivia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550333" y="1638829"/>
            <a:ext cx="11226799" cy="358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Easter’s date is determined by the moon</a:t>
            </a:r>
          </a:p>
        </p:txBody>
      </p:sp>
    </p:spTree>
    <p:extLst>
      <p:ext uri="{BB962C8B-B14F-4D97-AF65-F5344CB8AC3E}">
        <p14:creationId xmlns:p14="http://schemas.microsoft.com/office/powerpoint/2010/main" val="3397579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838200" y="1060318"/>
            <a:ext cx="10515600" cy="473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673733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550333" y="1638829"/>
            <a:ext cx="11226799" cy="358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The first decorated Easter eggs were given in the year 1932</a:t>
            </a:r>
          </a:p>
        </p:txBody>
      </p:sp>
    </p:spTree>
    <p:extLst>
      <p:ext uri="{BB962C8B-B14F-4D97-AF65-F5344CB8AC3E}">
        <p14:creationId xmlns:p14="http://schemas.microsoft.com/office/powerpoint/2010/main" val="3258770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397934" y="795867"/>
            <a:ext cx="11396132" cy="5266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False</a:t>
            </a:r>
          </a:p>
          <a:p>
            <a:pPr algn="ctr">
              <a:lnSpc>
                <a:spcPct val="100000"/>
              </a:lnSpc>
            </a:pPr>
            <a:endParaRPr lang="en-AU" sz="4000" dirty="0"/>
          </a:p>
          <a:p>
            <a:pPr algn="ctr">
              <a:lnSpc>
                <a:spcPct val="100000"/>
              </a:lnSpc>
            </a:pPr>
            <a:r>
              <a:rPr lang="en-AU" sz="5400" dirty="0">
                <a:latin typeface="Avenir Next LT Pro Light" panose="020B0304020202020204" pitchFamily="34" charset="0"/>
              </a:rPr>
              <a:t>It was 1290 when King Edward bought 450 eggs to be coloured or covered in gold leaf and distributed to the royal entourage</a:t>
            </a:r>
          </a:p>
        </p:txBody>
      </p:sp>
    </p:spTree>
    <p:extLst>
      <p:ext uri="{BB962C8B-B14F-4D97-AF65-F5344CB8AC3E}">
        <p14:creationId xmlns:p14="http://schemas.microsoft.com/office/powerpoint/2010/main" val="3787073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482601" y="1179248"/>
            <a:ext cx="11226799" cy="449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The Easter weekend is made up of Good Friday, Mid Saturday and Easter Sunday</a:t>
            </a:r>
          </a:p>
        </p:txBody>
      </p:sp>
    </p:spTree>
    <p:extLst>
      <p:ext uri="{BB962C8B-B14F-4D97-AF65-F5344CB8AC3E}">
        <p14:creationId xmlns:p14="http://schemas.microsoft.com/office/powerpoint/2010/main" val="1760490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838200" y="1060318"/>
            <a:ext cx="10515600" cy="473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False</a:t>
            </a:r>
          </a:p>
          <a:p>
            <a:pPr algn="ctr">
              <a:lnSpc>
                <a:spcPct val="100000"/>
              </a:lnSpc>
            </a:pPr>
            <a:endParaRPr lang="en-AU" dirty="0"/>
          </a:p>
          <a:p>
            <a:pPr algn="ctr">
              <a:lnSpc>
                <a:spcPct val="100000"/>
              </a:lnSpc>
            </a:pPr>
            <a:r>
              <a:rPr lang="en-AU" sz="7200" dirty="0">
                <a:latin typeface="Avenir Next LT Pro Light" panose="020B0304020202020204" pitchFamily="34" charset="0"/>
              </a:rPr>
              <a:t>There is no day called Mid Saturday</a:t>
            </a:r>
          </a:p>
        </p:txBody>
      </p:sp>
    </p:spTree>
    <p:extLst>
      <p:ext uri="{BB962C8B-B14F-4D97-AF65-F5344CB8AC3E}">
        <p14:creationId xmlns:p14="http://schemas.microsoft.com/office/powerpoint/2010/main" val="893703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482601" y="1179248"/>
            <a:ext cx="11226799" cy="449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Jesus' crucifixion and resurrection took place during the Jewish festival of Passover</a:t>
            </a:r>
          </a:p>
        </p:txBody>
      </p:sp>
    </p:spTree>
    <p:extLst>
      <p:ext uri="{BB962C8B-B14F-4D97-AF65-F5344CB8AC3E}">
        <p14:creationId xmlns:p14="http://schemas.microsoft.com/office/powerpoint/2010/main" val="38569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838200" y="1060318"/>
            <a:ext cx="10515600" cy="473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2862387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482601" y="1179248"/>
            <a:ext cx="11226799" cy="449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The first Easter eggs were dyed purple</a:t>
            </a:r>
          </a:p>
        </p:txBody>
      </p:sp>
    </p:spTree>
    <p:extLst>
      <p:ext uri="{BB962C8B-B14F-4D97-AF65-F5344CB8AC3E}">
        <p14:creationId xmlns:p14="http://schemas.microsoft.com/office/powerpoint/2010/main" val="848434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838200" y="1060318"/>
            <a:ext cx="10515600" cy="473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False</a:t>
            </a:r>
          </a:p>
          <a:p>
            <a:pPr algn="ctr">
              <a:lnSpc>
                <a:spcPct val="100000"/>
              </a:lnSpc>
            </a:pPr>
            <a:endParaRPr lang="en-AU" dirty="0"/>
          </a:p>
          <a:p>
            <a:pPr algn="ctr">
              <a:lnSpc>
                <a:spcPct val="100000"/>
              </a:lnSpc>
            </a:pPr>
            <a:r>
              <a:rPr lang="en-AU" sz="7200" dirty="0">
                <a:latin typeface="Avenir Next LT Pro Light" panose="020B0304020202020204" pitchFamily="34" charset="0"/>
              </a:rPr>
              <a:t>They were red</a:t>
            </a:r>
          </a:p>
        </p:txBody>
      </p:sp>
    </p:spTree>
    <p:extLst>
      <p:ext uri="{BB962C8B-B14F-4D97-AF65-F5344CB8AC3E}">
        <p14:creationId xmlns:p14="http://schemas.microsoft.com/office/powerpoint/2010/main" val="805934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838200" y="1638829"/>
            <a:ext cx="10515600" cy="358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Australia's alternative Easter animal to a bunny is a kangaroo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838200" y="1680369"/>
            <a:ext cx="10515600" cy="349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False</a:t>
            </a:r>
          </a:p>
          <a:p>
            <a:pPr algn="ctr">
              <a:lnSpc>
                <a:spcPct val="100000"/>
              </a:lnSpc>
            </a:pPr>
            <a:endParaRPr lang="en-AU" dirty="0"/>
          </a:p>
          <a:p>
            <a:pPr algn="ctr">
              <a:lnSpc>
                <a:spcPct val="100000"/>
              </a:lnSpc>
            </a:pPr>
            <a:r>
              <a:rPr lang="en-AU" sz="7200" dirty="0">
                <a:latin typeface="Avenir Next LT Pro Light" panose="020B0304020202020204" pitchFamily="34" charset="0"/>
              </a:rPr>
              <a:t>It’s a bilby</a:t>
            </a:r>
          </a:p>
        </p:txBody>
      </p:sp>
    </p:spTree>
    <p:extLst>
      <p:ext uri="{BB962C8B-B14F-4D97-AF65-F5344CB8AC3E}">
        <p14:creationId xmlns:p14="http://schemas.microsoft.com/office/powerpoint/2010/main" val="3098439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838200" y="1638829"/>
            <a:ext cx="10515600" cy="358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Jesus was crucified on a hill that looked like an egg</a:t>
            </a:r>
          </a:p>
        </p:txBody>
      </p:sp>
    </p:spTree>
    <p:extLst>
      <p:ext uri="{BB962C8B-B14F-4D97-AF65-F5344CB8AC3E}">
        <p14:creationId xmlns:p14="http://schemas.microsoft.com/office/powerpoint/2010/main" val="64537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838200" y="1060318"/>
            <a:ext cx="10515600" cy="473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False</a:t>
            </a:r>
          </a:p>
          <a:p>
            <a:pPr algn="ctr">
              <a:lnSpc>
                <a:spcPct val="100000"/>
              </a:lnSpc>
            </a:pPr>
            <a:endParaRPr lang="en-AU" dirty="0"/>
          </a:p>
          <a:p>
            <a:pPr algn="ctr">
              <a:lnSpc>
                <a:spcPct val="100000"/>
              </a:lnSpc>
            </a:pPr>
            <a:r>
              <a:rPr lang="en-AU" sz="7200" dirty="0">
                <a:latin typeface="Avenir Next LT Pro Light" panose="020B0304020202020204" pitchFamily="34" charset="0"/>
              </a:rPr>
              <a:t>The hill of Golgotha looked like a skull</a:t>
            </a:r>
          </a:p>
        </p:txBody>
      </p:sp>
    </p:spTree>
    <p:extLst>
      <p:ext uri="{BB962C8B-B14F-4D97-AF65-F5344CB8AC3E}">
        <p14:creationId xmlns:p14="http://schemas.microsoft.com/office/powerpoint/2010/main" val="2700220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550333" y="1638829"/>
            <a:ext cx="11226799" cy="358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On Easter Sunday, children hunt for hot potatoes</a:t>
            </a:r>
          </a:p>
        </p:txBody>
      </p:sp>
    </p:spTree>
    <p:extLst>
      <p:ext uri="{BB962C8B-B14F-4D97-AF65-F5344CB8AC3E}">
        <p14:creationId xmlns:p14="http://schemas.microsoft.com/office/powerpoint/2010/main" val="721659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838200" y="1060318"/>
            <a:ext cx="10515600" cy="4737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False</a:t>
            </a:r>
          </a:p>
          <a:p>
            <a:pPr algn="ctr">
              <a:lnSpc>
                <a:spcPct val="100000"/>
              </a:lnSpc>
            </a:pPr>
            <a:endParaRPr lang="en-AU" dirty="0"/>
          </a:p>
          <a:p>
            <a:pPr algn="ctr">
              <a:lnSpc>
                <a:spcPct val="100000"/>
              </a:lnSpc>
            </a:pPr>
            <a:r>
              <a:rPr lang="en-AU" sz="7200" dirty="0">
                <a:latin typeface="Avenir Next LT Pro Light" panose="020B0304020202020204" pitchFamily="34" charset="0"/>
              </a:rPr>
              <a:t>They hunt for </a:t>
            </a:r>
          </a:p>
          <a:p>
            <a:pPr algn="ctr">
              <a:lnSpc>
                <a:spcPct val="100000"/>
              </a:lnSpc>
            </a:pPr>
            <a:r>
              <a:rPr lang="en-AU" sz="7200" dirty="0">
                <a:latin typeface="Avenir Next LT Pro Light" panose="020B0304020202020204" pitchFamily="34" charset="0"/>
              </a:rPr>
              <a:t>chocolate eggs</a:t>
            </a:r>
          </a:p>
        </p:txBody>
      </p:sp>
    </p:spTree>
    <p:extLst>
      <p:ext uri="{BB962C8B-B14F-4D97-AF65-F5344CB8AC3E}">
        <p14:creationId xmlns:p14="http://schemas.microsoft.com/office/powerpoint/2010/main" val="1239782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711200" y="300567"/>
            <a:ext cx="10769600" cy="6256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6600" dirty="0"/>
              <a:t>In the 16th century Queen Elizabeth forbade the sale of hot cross buns other than Easter, Christmas and burials</a:t>
            </a:r>
          </a:p>
        </p:txBody>
      </p:sp>
    </p:spTree>
    <p:extLst>
      <p:ext uri="{BB962C8B-B14F-4D97-AF65-F5344CB8AC3E}">
        <p14:creationId xmlns:p14="http://schemas.microsoft.com/office/powerpoint/2010/main" val="3175805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162E9-0E8E-B929-EE39-29C7FD52FD05}"/>
              </a:ext>
            </a:extLst>
          </p:cNvPr>
          <p:cNvSpPr txBox="1">
            <a:spLocks/>
          </p:cNvSpPr>
          <p:nvPr/>
        </p:nvSpPr>
        <p:spPr bwMode="auto">
          <a:xfrm>
            <a:off x="1020234" y="182034"/>
            <a:ext cx="10151533" cy="6493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007C88"/>
                </a:solidFill>
                <a:latin typeface="Avenir Next LT Pro" panose="020B0504020202020204" pitchFamily="34" charset="77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7C88"/>
                </a:solidFill>
                <a:latin typeface="Avenir Next LT Pro" panose="020B0504020202020204" pitchFamily="34" charset="77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AU" sz="7200" dirty="0"/>
              <a:t>True</a:t>
            </a:r>
          </a:p>
          <a:p>
            <a:pPr algn="ctr">
              <a:lnSpc>
                <a:spcPct val="100000"/>
              </a:lnSpc>
            </a:pPr>
            <a:endParaRPr lang="en-AU" sz="3600" dirty="0"/>
          </a:p>
          <a:p>
            <a:pPr algn="ctr">
              <a:lnSpc>
                <a:spcPct val="100000"/>
              </a:lnSpc>
            </a:pPr>
            <a:r>
              <a:rPr lang="en-AU" sz="5400" dirty="0">
                <a:latin typeface="Avenir Next LT Pro Light" panose="020B0304020202020204" pitchFamily="34" charset="0"/>
              </a:rPr>
              <a:t>If you were caught baking them at home, they were taken away and given to the poor</a:t>
            </a:r>
          </a:p>
        </p:txBody>
      </p:sp>
    </p:spTree>
    <p:extLst>
      <p:ext uri="{BB962C8B-B14F-4D97-AF65-F5344CB8AC3E}">
        <p14:creationId xmlns:p14="http://schemas.microsoft.com/office/powerpoint/2010/main" val="1851714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0AFF248C-AC03-5341-B4F3-C15C0CD1906A}" vid="{81BE4A57-B601-A048-B90F-B97BB0F53073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0AFF248C-AC03-5341-B4F3-C15C0CD1906A}" vid="{25061363-38B4-4845-99EF-CFC96439769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7F394E5-E161-49C1-A22D-819B9792397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25813D5-CD95-407D-B4EA-EFC0B4AE4A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D60929-5678-43E7-B498-AFA41F175397}">
  <ds:schemaRefs>
    <ds:schemaRef ds:uri="http://schemas.microsoft.com/office/2006/metadata/properties"/>
    <ds:schemaRef ds:uri="http://schemas.microsoft.com/office/infopath/2007/PartnerControls"/>
    <ds:schemaRef ds:uri="b7e36264-b76b-4546-857f-03fce5c6ba07"/>
    <ds:schemaRef ds:uri="7357dd1f-699d-4d79-9a3b-b8d4e997a41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Easter PowerPoint Template</Template>
  <TotalTime>127</TotalTime>
  <Words>183</Words>
  <Application>Microsoft Office PowerPoint</Application>
  <PresentationFormat>Widescreen</PresentationFormat>
  <Paragraphs>34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Aptos</vt:lpstr>
      <vt:lpstr>Arial</vt:lpstr>
      <vt:lpstr>Avenir Next LT Pro</vt:lpstr>
      <vt:lpstr>Avenir Next LT Pro Light</vt:lpstr>
      <vt:lpstr>Felix Titling</vt:lpstr>
      <vt:lpstr>Office Theme</vt:lpstr>
      <vt:lpstr>1_Office Theme</vt:lpstr>
      <vt:lpstr>Easter          Trivia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Easter          Trivia</dc:title>
  <dc:creator>Taryn Somerville</dc:creator>
  <cp:lastModifiedBy>Taryn Somerville</cp:lastModifiedBy>
  <cp:revision>1</cp:revision>
  <dcterms:created xsi:type="dcterms:W3CDTF">2024-12-20T03:12:26Z</dcterms:created>
  <dcterms:modified xsi:type="dcterms:W3CDTF">2024-12-20T05:19:26Z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