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7" r:id="rId5"/>
  </p:sldMasterIdLst>
  <p:sldIdLst>
    <p:sldId id="260" r:id="rId6"/>
    <p:sldId id="278" r:id="rId7"/>
    <p:sldId id="258" r:id="rId8"/>
    <p:sldId id="259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322" r:id="rId53"/>
    <p:sldId id="323" r:id="rId54"/>
    <p:sldId id="324" r:id="rId55"/>
    <p:sldId id="325" r:id="rId56"/>
    <p:sldId id="326" r:id="rId57"/>
    <p:sldId id="327" r:id="rId58"/>
    <p:sldId id="328" r:id="rId5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DA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0" autoAdjust="0"/>
    <p:restoredTop sz="94658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5" Type="http://schemas.openxmlformats.org/officeDocument/2006/relationships/slideMaster" Target="slideMasters/slideMaster2.xml"/><Relationship Id="rId61" Type="http://schemas.openxmlformats.org/officeDocument/2006/relationships/viewProps" Target="view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F7645A-4E4D-1B0E-5F20-978E2B879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BF99B-C41C-3E4E-9D52-BCE459203589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3E4A49-A2FD-0B6D-FDA4-3FFF5638E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B4B2D3-65EC-FBD6-5B12-696499B41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5BF4E-AAD8-C545-B18B-78BA6055B2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39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986834-BB97-5313-4A01-4C2E9D00B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74B2F-C381-7349-B86B-DC096A743B33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6612C0-FAB0-1F81-723D-45F6945FA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1C98F5-0539-A5A1-8D11-7B66BA7E8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922F7-A325-E84A-B782-355AC6F297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386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544ECB-05AE-C903-D22C-D18631769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9C94F-4501-AE40-9F68-B2D207A7AA10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E72DE18-D9BC-7A9E-D8BF-3551C946D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C2BC451-4582-1B96-E4C8-A0EEAF1B5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F0A40-18BA-1A48-87DD-B249AF2BD0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492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3CF947C-34A7-A600-7A25-DED1ED0DD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FB5DD-1361-BD4B-9305-DDA183862DE8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4FF92EB-3660-E822-404A-A4423DB42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96B038A-86F4-F8D0-2C3F-92A4E56F7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836E9-5BA3-4043-8EE4-B949D9A492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971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C969E78-6E1F-A633-0A99-4FE294D37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4FD1D-FBBB-4743-BB6B-70B216EA2A61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B2CD56A-2595-1849-37F9-E10651247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6B492B0-71D3-CC5C-A806-5491659A0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F6B-B8E5-F348-9CDB-7DE1BE6120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293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93787C-0879-C10C-A5CD-30AEF15F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2E879-2EA5-C246-969C-065585F1FEFD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F4C237-031C-83CE-368A-2022BB6C7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D46331A-C152-CEBC-2B4C-291EED383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ECC23-839F-F241-9D09-FF7DEAADE6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845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F35BA8-B631-7C5A-D177-7F09F7693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BAFF-4374-E549-A13B-470050381A1B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F5BD78-5CDE-70C7-6BEA-0AB707205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91159-193C-00E0-AFF0-F1CAAA5D1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FE8B4-347E-CB41-8572-6463BC08C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210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0279A-5CC4-7631-4540-298D73C23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E2AE7-F6CE-F141-9AEE-0FA0830A8E43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904D1-363D-88DB-7801-4623B2AD0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D3FEC-6651-9AB9-F4ED-4AC89B49B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A6E63-5E59-A045-ACA4-4F8549D6E6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25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A0608DF-AFC3-D41C-6747-BB4B9DDC2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F70A6-5F30-BA49-83C0-0F3648653551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18690B-EDFB-D9F4-DE5B-124E037A3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672F79-A355-9921-6C82-62D9E51AB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36680-ADF5-8448-9D5C-72AF2B4775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555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91462AC-0553-12F5-1E3F-B56C9F7E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ECF22-2789-F247-82E4-83814DEDF4B3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C5EB750-53B7-7E8D-04AB-E06AAA7F4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2B312A-9FB5-2150-148E-8DD9F43C0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7D762-570C-F549-9163-6F1561594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830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B26CB41-D1D2-62FA-4D1E-91CFBE795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6AFB5-FE3A-B742-AA2F-DD8B85A254B6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30EAB6D-F8AF-A909-9843-DCFE1830B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244773D-12B6-F955-0AEE-3986B2580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45762-60A1-0E40-8C49-35604B9B04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84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C8ECDAD-6018-4917-045F-652F45450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75431-289A-3741-9FDC-A4D404854FB2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920E3E-5B5F-6B3D-ED18-1EE2D8990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774514-9726-B58D-EFB6-8974B2660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D4179-827E-BE42-95C6-FC590C953C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47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C8432-11AA-9364-45C0-5661C0AF2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9006A-1987-0748-8A2B-58FAF02213F2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E1248-AD03-848F-9C4D-A036C4C9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BD19B-76EA-C054-1A0D-0E74A582D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E72C3-3D62-9647-99D2-9AB1FADF98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18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02A231-A7C8-FE95-5986-AB9547E38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9CDC4-6765-064B-A513-DA602216684A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3C205-34B0-2C98-6876-B29B1390E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53DCAD-7EDC-D7B1-28A6-A76C9280E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65A47-DD97-3B4E-B253-4AD250CB59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455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31824B5-4D79-E411-F1D9-7E9DFC3A70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8FD32CA-0663-ABF5-A541-9CFAD3FB76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18709-D522-8142-76F2-C88686BCEE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A93019-EE30-C944-8AC9-06C8E9C3F575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B12461-7D90-CD80-4B39-2DFDE8F931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C66DD-2D3A-865F-F5D1-0240D077F7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00CE7C-A107-E64F-ACBC-EDAAFC9CF3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rgbClr val="007C88"/>
          </a:solidFill>
          <a:latin typeface="Avenir Next LT Pro" panose="020B0504020202020204" pitchFamily="34" charset="77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007C88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262626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C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7BDA0096-20C6-A9C6-D3EA-C3A22BDE31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50B7A78-BCBA-01AF-E3A5-91ECA73BF3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D8876-2F5E-2FBB-1C1F-BA2ED6C847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F0A5251-10F7-D346-ADF5-D7A71CAA9878}" type="datetimeFigureOut">
              <a:rPr lang="en-US"/>
              <a:pPr>
                <a:defRPr/>
              </a:pPr>
              <a:t>12/20/2024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6578D4-B310-7135-2978-69B42CDE50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CC3F2-332C-0D35-CA75-DDC8BB9541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29782E-BBEF-5F42-A7E5-28440C096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 kern="1200"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venir Next LT Pro" panose="020B0504020202020204" pitchFamily="34" charset="77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E6DAAF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A white background with a yellow and pink fish&#10;&#10;Description automatically generated with medium confidence">
            <a:extLst>
              <a:ext uri="{FF2B5EF4-FFF2-40B4-BE49-F238E27FC236}">
                <a16:creationId xmlns:a16="http://schemas.microsoft.com/office/drawing/2014/main" id="{C3AB7AB4-8F7C-2993-E91B-9E2F8EB92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5" descr="A black background with a yellow zigzag on it&#10;&#10;Description automatically generated">
            <a:extLst>
              <a:ext uri="{FF2B5EF4-FFF2-40B4-BE49-F238E27FC236}">
                <a16:creationId xmlns:a16="http://schemas.microsoft.com/office/drawing/2014/main" id="{87FFAF54-758C-29D3-C58D-481707D92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9" descr="A rock with a hole in it&#10;&#10;Description automatically generated">
            <a:extLst>
              <a:ext uri="{FF2B5EF4-FFF2-40B4-BE49-F238E27FC236}">
                <a16:creationId xmlns:a16="http://schemas.microsoft.com/office/drawing/2014/main" id="{680B9BEB-9B3A-D813-A871-FC41C67E6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91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E81893-3C29-180E-D1FE-4CE76A909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2128345"/>
            <a:ext cx="9144000" cy="2831753"/>
          </a:xfrm>
        </p:spPr>
        <p:txBody>
          <a:bodyPr/>
          <a:lstStyle/>
          <a:p>
            <a:r>
              <a:rPr lang="en-AU" sz="9600" dirty="0">
                <a:latin typeface="Felix Titling" panose="04060505060202020A04" pitchFamily="82" charset="0"/>
              </a:rPr>
              <a:t>Wheel of </a:t>
            </a:r>
            <a:br>
              <a:rPr lang="en-AU" sz="9600" dirty="0">
                <a:latin typeface="Felix Titling" panose="04060505060202020A04" pitchFamily="82" charset="0"/>
              </a:rPr>
            </a:br>
            <a:r>
              <a:rPr lang="en-AU" sz="9600" dirty="0">
                <a:latin typeface="Felix Titling" panose="04060505060202020A04" pitchFamily="82" charset="0"/>
              </a:rPr>
              <a:t>        </a:t>
            </a:r>
            <a:r>
              <a:rPr lang="en-AU" sz="9600" dirty="0">
                <a:solidFill>
                  <a:srgbClr val="E6DAAF"/>
                </a:solidFill>
                <a:latin typeface="Felix Titling" panose="04060505060202020A04" pitchFamily="82" charset="0"/>
              </a:rPr>
              <a:t>Easter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7054002" y="22190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7054002" y="22190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723737" y="22190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7054002" y="22190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723737" y="22190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234890" y="22190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7054002" y="22190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723737" y="22190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234890" y="22190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786977" y="22190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TextBox 7"/>
          <p:cNvSpPr txBox="1"/>
          <p:nvPr/>
        </p:nvSpPr>
        <p:spPr>
          <a:xfrm>
            <a:off x="7054002" y="22190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723737" y="22190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234890" y="22190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786977" y="22190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297219" y="2206376"/>
            <a:ext cx="620068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R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6418570" y="22063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3886545" y="22190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418570" y="22063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3886545" y="22190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418570" y="22063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885487" y="22063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3886545" y="22190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418570" y="22063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694782" y="2219076"/>
            <a:ext cx="52969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L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885487" y="22063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2661924" y="2206376"/>
            <a:ext cx="651385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886545" y="22190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418570" y="22063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694782" y="2219076"/>
            <a:ext cx="52969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L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885487" y="22063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2661924" y="2206376"/>
            <a:ext cx="651385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A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886545" y="22190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136357" y="2219076"/>
            <a:ext cx="67196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G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18570" y="22063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694782" y="2219076"/>
            <a:ext cx="52969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L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885487" y="22063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725229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96742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6210300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745249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725229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96742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6210300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745249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5118239" y="3828191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725229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96742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6210300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745249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4452103" y="1661135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118239" y="3828191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725229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96742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6210300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745249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4452103" y="1661135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056605" y="1648435"/>
            <a:ext cx="54401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118239" y="3828191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725229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96742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6210300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745249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4452103" y="1661135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806157" y="1661135"/>
            <a:ext cx="583383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P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056605" y="1648435"/>
            <a:ext cx="54401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118239" y="3828191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725229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96742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6210300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745249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4452103" y="1661135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806157" y="1661135"/>
            <a:ext cx="583383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P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056605" y="1648435"/>
            <a:ext cx="54401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118239" y="3828191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279659" y="3815491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725229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96742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6210300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745249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4452103" y="1661135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806157" y="1661135"/>
            <a:ext cx="583383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P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056605" y="1648435"/>
            <a:ext cx="54401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306870" y="1661135"/>
            <a:ext cx="556541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Y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118239" y="3828191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279659" y="3815491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725229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96742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6210300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745249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4452103" y="1661135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806157" y="1661135"/>
            <a:ext cx="583383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P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056605" y="1648435"/>
            <a:ext cx="54401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306870" y="1661135"/>
            <a:ext cx="556541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Y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942691" y="3828191"/>
            <a:ext cx="54401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118239" y="3828191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279659" y="3815491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5165869" y="22190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725229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96742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6210300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745249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4452103" y="1661135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806157" y="1661135"/>
            <a:ext cx="583383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P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056605" y="1648435"/>
            <a:ext cx="54401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306870" y="1661135"/>
            <a:ext cx="556541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Y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942691" y="3828191"/>
            <a:ext cx="54401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118239" y="3828191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279659" y="3815491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634610" y="3828191"/>
            <a:ext cx="614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B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2883759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725229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96742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6210300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7452491" y="5050815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TextBox 11"/>
          <p:cNvSpPr txBox="1"/>
          <p:nvPr/>
        </p:nvSpPr>
        <p:spPr>
          <a:xfrm>
            <a:off x="3328591" y="1648435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452103" y="1661135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806157" y="1661135"/>
            <a:ext cx="583383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056605" y="1648435"/>
            <a:ext cx="54401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306870" y="1661135"/>
            <a:ext cx="556541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Y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942691" y="3828191"/>
            <a:ext cx="54401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118239" y="3828191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279659" y="3815491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634610" y="3828191"/>
            <a:ext cx="614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B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6991631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4937929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991631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4937929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991631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045334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3721557" y="220637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937929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991631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045334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3721557" y="220637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937929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991631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045334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882665" y="220637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3721557" y="220637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937929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23546" y="2206376"/>
            <a:ext cx="54490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F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991631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045334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882665" y="220637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1678060" y="2206376"/>
            <a:ext cx="620068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721557" y="220637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937929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823546" y="2206376"/>
            <a:ext cx="54490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F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991631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045334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9882665" y="220637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5165869" y="22190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673844" y="22190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1678060" y="2206376"/>
            <a:ext cx="620068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721557" y="220637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937929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823546" y="2206376"/>
            <a:ext cx="54490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F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991631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045334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9882665" y="220637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893293" y="22317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1678060" y="2206376"/>
            <a:ext cx="620068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693344" y="2206376"/>
            <a:ext cx="64243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U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721557" y="220637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937929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23546" y="2206376"/>
            <a:ext cx="54490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F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991631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9045334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882665" y="220637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893293" y="22317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616581" y="220637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78060" y="2206376"/>
            <a:ext cx="620068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R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693344" y="2206376"/>
            <a:ext cx="64243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U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721557" y="220637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937929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823546" y="2206376"/>
            <a:ext cx="54490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F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991631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045334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882665" y="220637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893293" y="22317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84189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9813565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878794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759613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6733991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705659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68003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651707" y="34544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2626085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1600463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72131" y="3441700"/>
            <a:ext cx="777972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13"/>
          <p:cNvSpPr txBox="1"/>
          <p:nvPr/>
        </p:nvSpPr>
        <p:spPr>
          <a:xfrm>
            <a:off x="616581" y="220637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78060" y="2206376"/>
            <a:ext cx="620068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R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693344" y="2206376"/>
            <a:ext cx="64243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U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721557" y="220637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937929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823546" y="2206376"/>
            <a:ext cx="54490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F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991631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045334" y="2231776"/>
            <a:ext cx="25948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I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837314" y="2231776"/>
            <a:ext cx="630805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X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882665" y="220637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893293" y="2231776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25229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96742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210300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5249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346325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588517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6831396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346325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5588517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6831396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25229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96742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210300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5249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346325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588517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6831396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346325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5588517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6831396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7113111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25229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96742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210300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5249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346325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588517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6831396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346325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5588517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6831396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7669753" y="102091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113111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25229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96742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210300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5249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346325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588517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6831396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346325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5588517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6831396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7669753" y="102091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774732" y="2738313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113111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25229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96742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210300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5249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346325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588517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6831396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346325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5588517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6831396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7669753" y="102091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774732" y="2738313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067133" y="2738313"/>
            <a:ext cx="63617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D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113111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25229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96742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210300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5249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346325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588517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6831396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346325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5588517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6831396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7669753" y="102091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774732" y="2738313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067133" y="2738313"/>
            <a:ext cx="63617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D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848447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113111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5165869" y="22190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673844" y="22190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704501" y="22063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25229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96742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210300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5249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346325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588517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6831396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346325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5588517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6831396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5138475" y="102091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669753" y="102091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774732" y="2738313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067133" y="2738313"/>
            <a:ext cx="63617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D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848447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113111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25229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96742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210300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5249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346325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588517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6831396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346325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5588517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6831396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5138475" y="102091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311323" y="1020916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669753" y="102091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774732" y="2738313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067133" y="2738313"/>
            <a:ext cx="63617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D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48447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113111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25229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96742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210300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5249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346325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588517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6831396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346325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5588517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6831396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3913708" y="102091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138475" y="102091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311323" y="1020916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669753" y="102091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774732" y="2738313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067133" y="2738313"/>
            <a:ext cx="63617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D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848447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113111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25229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96742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210300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5249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346325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588517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6831396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346325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5588517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6831396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3913708" y="102091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138475" y="102091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311323" y="1020916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669753" y="102091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774732" y="2738313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067133" y="2738313"/>
            <a:ext cx="63617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D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562409" y="439450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848447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113111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25229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96742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6210300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52491" y="224354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4346325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5588517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6831396" y="5617131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346325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5588517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6831396" y="3960937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12"/>
          <p:cNvSpPr txBox="1"/>
          <p:nvPr/>
        </p:nvSpPr>
        <p:spPr>
          <a:xfrm>
            <a:off x="3913708" y="1020916"/>
            <a:ext cx="631700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C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138475" y="1020916"/>
            <a:ext cx="67285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 dirty="0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O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311323" y="1020916"/>
            <a:ext cx="81154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M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669753" y="102091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532984" y="2738313"/>
            <a:ext cx="651385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A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774732" y="2738313"/>
            <a:ext cx="691649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N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067133" y="2738313"/>
            <a:ext cx="63617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D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562409" y="439450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5848447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113111" y="439450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5165869" y="22190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673844" y="22190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704501" y="22063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867063" y="2219076"/>
            <a:ext cx="620068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5165869" y="22190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673844" y="22190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704501" y="22063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867063" y="2219076"/>
            <a:ext cx="620068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R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906677" y="2219076"/>
            <a:ext cx="651385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482694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24886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96776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20995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7452835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8695027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TextBox 8"/>
          <p:cNvSpPr txBox="1"/>
          <p:nvPr/>
        </p:nvSpPr>
        <p:spPr>
          <a:xfrm>
            <a:off x="5165869" y="2219076"/>
            <a:ext cx="61738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673844" y="22190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704501" y="2206376"/>
            <a:ext cx="569067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867063" y="2219076"/>
            <a:ext cx="620068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R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906677" y="2219076"/>
            <a:ext cx="651385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A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457972" y="2219076"/>
            <a:ext cx="544014" cy="1182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101"/>
              </a:lnSpc>
            </a:pPr>
            <a:r>
              <a:rPr lang="en-US" sz="7214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rPr>
              <a:t>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03790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434598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558886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6831052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8073931" y="3441700"/>
            <a:ext cx="1014279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0AFF248C-AC03-5341-B4F3-C15C0CD1906A}" vid="{81BE4A57-B601-A048-B90F-B97BB0F53073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0AFF248C-AC03-5341-B4F3-C15C0CD1906A}" vid="{25061363-38B4-4845-99EF-CFC96439769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e36264-b76b-4546-857f-03fce5c6ba07" xsi:nil="true"/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7F394E5-E161-49C1-A22D-819B9792397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25813D5-CD95-407D-B4EA-EFC0B4AE4A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D60929-5678-43E7-B498-AFA41F175397}">
  <ds:schemaRefs>
    <ds:schemaRef ds:uri="http://schemas.microsoft.com/office/2006/metadata/properties"/>
    <ds:schemaRef ds:uri="http://schemas.microsoft.com/office/infopath/2007/PartnerControls"/>
    <ds:schemaRef ds:uri="b7e36264-b76b-4546-857f-03fce5c6ba07"/>
    <ds:schemaRef ds:uri="7357dd1f-699d-4d79-9a3b-b8d4e997a41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</TotalTime>
  <Words>228</Words>
  <Application>Microsoft Office PowerPoint</Application>
  <PresentationFormat>Widescreen</PresentationFormat>
  <Paragraphs>224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61" baseType="lpstr">
      <vt:lpstr>Aptos</vt:lpstr>
      <vt:lpstr>Arial</vt:lpstr>
      <vt:lpstr>Avenir Next LT Pro</vt:lpstr>
      <vt:lpstr>Felix Titling</vt:lpstr>
      <vt:lpstr>Public Sans</vt:lpstr>
      <vt:lpstr>Office Theme</vt:lpstr>
      <vt:lpstr>1_Office Theme</vt:lpstr>
      <vt:lpstr>Wheel of          Easter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Easter          Trivia</dc:title>
  <dc:creator>Taryn Somerville</dc:creator>
  <cp:lastModifiedBy>Taryn Somerville</cp:lastModifiedBy>
  <cp:revision>2</cp:revision>
  <dcterms:created xsi:type="dcterms:W3CDTF">2024-12-20T03:12:26Z</dcterms:created>
  <dcterms:modified xsi:type="dcterms:W3CDTF">2024-12-20T05:36:35Z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