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18288000" cy="10287000"/>
  <p:notesSz cx="6858000" cy="9144000"/>
  <p:embeddedFontLst>
    <p:embeddedFont>
      <p:font typeface="Public Sans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44208" y="3399211"/>
            <a:ext cx="2799584" cy="3488578"/>
          </a:xfrm>
          <a:custGeom>
            <a:avLst/>
            <a:gdLst/>
            <a:ahLst/>
            <a:cxnLst/>
            <a:rect l="l" t="t" r="r" b="b"/>
            <a:pathLst>
              <a:path w="2799584" h="3488578">
                <a:moveTo>
                  <a:pt x="0" y="0"/>
                </a:moveTo>
                <a:lnTo>
                  <a:pt x="2799584" y="0"/>
                </a:lnTo>
                <a:lnTo>
                  <a:pt x="2799584" y="3488578"/>
                </a:lnTo>
                <a:lnTo>
                  <a:pt x="0" y="34885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096149" y="8318369"/>
            <a:ext cx="6095702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COMMUNION CUP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86400" y="3291840"/>
            <a:ext cx="7315200" cy="3703320"/>
          </a:xfrm>
          <a:custGeom>
            <a:avLst/>
            <a:gdLst/>
            <a:ahLst/>
            <a:cxnLst/>
            <a:rect l="l" t="t" r="r" b="b"/>
            <a:pathLst>
              <a:path w="7315200" h="3703320">
                <a:moveTo>
                  <a:pt x="0" y="0"/>
                </a:moveTo>
                <a:lnTo>
                  <a:pt x="7315200" y="0"/>
                </a:lnTo>
                <a:lnTo>
                  <a:pt x="7315200" y="3703320"/>
                </a:lnTo>
                <a:lnTo>
                  <a:pt x="0" y="37033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958063" y="8318369"/>
            <a:ext cx="2371874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STONE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833108" y="3823240"/>
            <a:ext cx="4621784" cy="1993145"/>
          </a:xfrm>
          <a:custGeom>
            <a:avLst/>
            <a:gdLst/>
            <a:ahLst/>
            <a:cxnLst/>
            <a:rect l="l" t="t" r="r" b="b"/>
            <a:pathLst>
              <a:path w="4621784" h="1993145">
                <a:moveTo>
                  <a:pt x="0" y="0"/>
                </a:moveTo>
                <a:lnTo>
                  <a:pt x="4621784" y="0"/>
                </a:lnTo>
                <a:lnTo>
                  <a:pt x="4621784" y="1993144"/>
                </a:lnTo>
                <a:lnTo>
                  <a:pt x="0" y="19931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604468" y="5696624"/>
            <a:ext cx="2589855" cy="1586286"/>
          </a:xfrm>
          <a:custGeom>
            <a:avLst/>
            <a:gdLst/>
            <a:ahLst/>
            <a:cxnLst/>
            <a:rect l="l" t="t" r="r" b="b"/>
            <a:pathLst>
              <a:path w="2589855" h="1586286">
                <a:moveTo>
                  <a:pt x="0" y="0"/>
                </a:moveTo>
                <a:lnTo>
                  <a:pt x="2589856" y="0"/>
                </a:lnTo>
                <a:lnTo>
                  <a:pt x="2589856" y="1586286"/>
                </a:lnTo>
                <a:lnTo>
                  <a:pt x="0" y="15862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887816" y="8303458"/>
            <a:ext cx="2512368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SPICES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794486" y="8318369"/>
            <a:ext cx="4699028" cy="902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00" dirty="0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EMPTY TOMB</a:t>
            </a:r>
            <a:endParaRPr lang="en-US" sz="5500" dirty="0">
              <a:solidFill>
                <a:srgbClr val="000000"/>
              </a:solidFill>
              <a:latin typeface="Public Sans"/>
              <a:ea typeface="Public Sans"/>
              <a:cs typeface="Public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390066" y="3086100"/>
            <a:ext cx="3507867" cy="4114800"/>
          </a:xfrm>
          <a:custGeom>
            <a:avLst/>
            <a:gdLst/>
            <a:ahLst/>
            <a:cxnLst/>
            <a:rect l="l" t="t" r="r" b="b"/>
            <a:pathLst>
              <a:path w="3507867" h="4114800">
                <a:moveTo>
                  <a:pt x="0" y="0"/>
                </a:moveTo>
                <a:lnTo>
                  <a:pt x="3507868" y="0"/>
                </a:lnTo>
                <a:lnTo>
                  <a:pt x="350786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234598" y="4660081"/>
            <a:ext cx="1003503" cy="1160190"/>
            <a:chOff x="0" y="0"/>
            <a:chExt cx="273393" cy="31608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3393" cy="316081"/>
            </a:xfrm>
            <a:custGeom>
              <a:avLst/>
              <a:gdLst/>
              <a:ahLst/>
              <a:cxnLst/>
              <a:rect l="l" t="t" r="r" b="b"/>
              <a:pathLst>
                <a:path w="273393" h="316081">
                  <a:moveTo>
                    <a:pt x="136697" y="0"/>
                  </a:moveTo>
                  <a:lnTo>
                    <a:pt x="136697" y="0"/>
                  </a:lnTo>
                  <a:cubicBezTo>
                    <a:pt x="172951" y="0"/>
                    <a:pt x="207720" y="14402"/>
                    <a:pt x="233356" y="40038"/>
                  </a:cubicBezTo>
                  <a:cubicBezTo>
                    <a:pt x="258991" y="65673"/>
                    <a:pt x="273393" y="100442"/>
                    <a:pt x="273393" y="136697"/>
                  </a:cubicBezTo>
                  <a:lnTo>
                    <a:pt x="273393" y="179384"/>
                  </a:lnTo>
                  <a:cubicBezTo>
                    <a:pt x="273393" y="215639"/>
                    <a:pt x="258991" y="250408"/>
                    <a:pt x="233356" y="276044"/>
                  </a:cubicBezTo>
                  <a:cubicBezTo>
                    <a:pt x="207720" y="301679"/>
                    <a:pt x="172951" y="316081"/>
                    <a:pt x="136697" y="316081"/>
                  </a:cubicBezTo>
                  <a:lnTo>
                    <a:pt x="136697" y="316081"/>
                  </a:lnTo>
                  <a:cubicBezTo>
                    <a:pt x="100442" y="316081"/>
                    <a:pt x="65673" y="301679"/>
                    <a:pt x="40038" y="276044"/>
                  </a:cubicBezTo>
                  <a:cubicBezTo>
                    <a:pt x="14402" y="250408"/>
                    <a:pt x="0" y="215639"/>
                    <a:pt x="0" y="179384"/>
                  </a:cubicBezTo>
                  <a:lnTo>
                    <a:pt x="0" y="136697"/>
                  </a:lnTo>
                  <a:cubicBezTo>
                    <a:pt x="0" y="100442"/>
                    <a:pt x="14402" y="65673"/>
                    <a:pt x="40038" y="40038"/>
                  </a:cubicBezTo>
                  <a:cubicBezTo>
                    <a:pt x="65673" y="14402"/>
                    <a:pt x="100442" y="0"/>
                    <a:pt x="13669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73393" cy="3541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810970" y="8318369"/>
            <a:ext cx="4666059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THREE COINS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7529498" y="5821635"/>
            <a:ext cx="1003503" cy="1379265"/>
            <a:chOff x="0" y="0"/>
            <a:chExt cx="273393" cy="37576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73393" cy="375766"/>
            </a:xfrm>
            <a:custGeom>
              <a:avLst/>
              <a:gdLst/>
              <a:ahLst/>
              <a:cxnLst/>
              <a:rect l="l" t="t" r="r" b="b"/>
              <a:pathLst>
                <a:path w="273393" h="375766">
                  <a:moveTo>
                    <a:pt x="136697" y="0"/>
                  </a:moveTo>
                  <a:lnTo>
                    <a:pt x="136697" y="0"/>
                  </a:lnTo>
                  <a:cubicBezTo>
                    <a:pt x="172951" y="0"/>
                    <a:pt x="207720" y="14402"/>
                    <a:pt x="233356" y="40038"/>
                  </a:cubicBezTo>
                  <a:cubicBezTo>
                    <a:pt x="258991" y="65673"/>
                    <a:pt x="273393" y="100442"/>
                    <a:pt x="273393" y="136697"/>
                  </a:cubicBezTo>
                  <a:lnTo>
                    <a:pt x="273393" y="239069"/>
                  </a:lnTo>
                  <a:cubicBezTo>
                    <a:pt x="273393" y="275323"/>
                    <a:pt x="258991" y="310093"/>
                    <a:pt x="233356" y="335728"/>
                  </a:cubicBezTo>
                  <a:cubicBezTo>
                    <a:pt x="207720" y="361364"/>
                    <a:pt x="172951" y="375766"/>
                    <a:pt x="136697" y="375766"/>
                  </a:cubicBezTo>
                  <a:lnTo>
                    <a:pt x="136697" y="375766"/>
                  </a:lnTo>
                  <a:cubicBezTo>
                    <a:pt x="100442" y="375766"/>
                    <a:pt x="65673" y="361364"/>
                    <a:pt x="40038" y="335728"/>
                  </a:cubicBezTo>
                  <a:cubicBezTo>
                    <a:pt x="14402" y="310093"/>
                    <a:pt x="0" y="275323"/>
                    <a:pt x="0" y="239069"/>
                  </a:cubicBezTo>
                  <a:lnTo>
                    <a:pt x="0" y="136697"/>
                  </a:lnTo>
                  <a:cubicBezTo>
                    <a:pt x="0" y="100442"/>
                    <a:pt x="14402" y="65673"/>
                    <a:pt x="40038" y="40038"/>
                  </a:cubicBezTo>
                  <a:cubicBezTo>
                    <a:pt x="65673" y="14402"/>
                    <a:pt x="100442" y="0"/>
                    <a:pt x="13669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273393" cy="4138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934711" y="3086100"/>
            <a:ext cx="4418577" cy="4114800"/>
          </a:xfrm>
          <a:custGeom>
            <a:avLst/>
            <a:gdLst/>
            <a:ahLst/>
            <a:cxnLst/>
            <a:rect l="l" t="t" r="r" b="b"/>
            <a:pathLst>
              <a:path w="4418577" h="4114800">
                <a:moveTo>
                  <a:pt x="0" y="0"/>
                </a:moveTo>
                <a:lnTo>
                  <a:pt x="4418578" y="0"/>
                </a:lnTo>
                <a:lnTo>
                  <a:pt x="44185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117282" y="8318369"/>
            <a:ext cx="6053435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KNOTTED STRING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362497" y="3665826"/>
            <a:ext cx="5563006" cy="2955347"/>
          </a:xfrm>
          <a:custGeom>
            <a:avLst/>
            <a:gdLst/>
            <a:ahLst/>
            <a:cxnLst/>
            <a:rect l="l" t="t" r="r" b="b"/>
            <a:pathLst>
              <a:path w="5563006" h="2955347">
                <a:moveTo>
                  <a:pt x="0" y="0"/>
                </a:moveTo>
                <a:lnTo>
                  <a:pt x="5563006" y="0"/>
                </a:lnTo>
                <a:lnTo>
                  <a:pt x="5563006" y="2955348"/>
                </a:lnTo>
                <a:lnTo>
                  <a:pt x="0" y="29553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546949" y="8318369"/>
            <a:ext cx="5194102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PIECE OF SOAP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53731" y="3086100"/>
            <a:ext cx="2780538" cy="4114800"/>
          </a:xfrm>
          <a:custGeom>
            <a:avLst/>
            <a:gdLst/>
            <a:ahLst/>
            <a:cxnLst/>
            <a:rect l="l" t="t" r="r" b="b"/>
            <a:pathLst>
              <a:path w="2780538" h="4114800">
                <a:moveTo>
                  <a:pt x="0" y="0"/>
                </a:moveTo>
                <a:lnTo>
                  <a:pt x="2780538" y="0"/>
                </a:lnTo>
                <a:lnTo>
                  <a:pt x="278053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0000" r="-112359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090990" y="8318369"/>
            <a:ext cx="4106019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RED FABRIC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64205">
            <a:off x="6841981" y="3086100"/>
            <a:ext cx="1141857" cy="4114800"/>
          </a:xfrm>
          <a:custGeom>
            <a:avLst/>
            <a:gdLst/>
            <a:ahLst/>
            <a:cxnLst/>
            <a:rect l="l" t="t" r="r" b="b"/>
            <a:pathLst>
              <a:path w="1141857" h="4114800">
                <a:moveTo>
                  <a:pt x="0" y="0"/>
                </a:moveTo>
                <a:lnTo>
                  <a:pt x="1141857" y="0"/>
                </a:lnTo>
                <a:lnTo>
                  <a:pt x="114185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583550">
            <a:off x="6841981" y="2514600"/>
            <a:ext cx="1141857" cy="4114800"/>
          </a:xfrm>
          <a:custGeom>
            <a:avLst/>
            <a:gdLst/>
            <a:ahLst/>
            <a:cxnLst/>
            <a:rect l="l" t="t" r="r" b="b"/>
            <a:pathLst>
              <a:path w="1141857" h="4114800">
                <a:moveTo>
                  <a:pt x="0" y="0"/>
                </a:moveTo>
                <a:lnTo>
                  <a:pt x="1141857" y="0"/>
                </a:lnTo>
                <a:lnTo>
                  <a:pt x="114185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754016" y="4174781"/>
            <a:ext cx="2816895" cy="2605628"/>
          </a:xfrm>
          <a:custGeom>
            <a:avLst/>
            <a:gdLst/>
            <a:ahLst/>
            <a:cxnLst/>
            <a:rect l="l" t="t" r="r" b="b"/>
            <a:pathLst>
              <a:path w="2816895" h="2605628">
                <a:moveTo>
                  <a:pt x="0" y="0"/>
                </a:moveTo>
                <a:lnTo>
                  <a:pt x="2816896" y="0"/>
                </a:lnTo>
                <a:lnTo>
                  <a:pt x="2816896" y="2605628"/>
                </a:lnTo>
                <a:lnTo>
                  <a:pt x="0" y="26056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6196682" y="8318369"/>
            <a:ext cx="5894636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CROSS AND NAIL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18967" y="3086100"/>
            <a:ext cx="5450066" cy="4114800"/>
          </a:xfrm>
          <a:custGeom>
            <a:avLst/>
            <a:gdLst/>
            <a:ahLst/>
            <a:cxnLst/>
            <a:rect l="l" t="t" r="r" b="b"/>
            <a:pathLst>
              <a:path w="5450066" h="4114800">
                <a:moveTo>
                  <a:pt x="0" y="0"/>
                </a:moveTo>
                <a:lnTo>
                  <a:pt x="5450066" y="0"/>
                </a:lnTo>
                <a:lnTo>
                  <a:pt x="545006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8340998" y="8318369"/>
            <a:ext cx="2733964" cy="9026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00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DICE</a:t>
            </a:r>
            <a:endParaRPr lang="en-US" sz="5532" dirty="0">
              <a:solidFill>
                <a:srgbClr val="000000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86400" y="3730752"/>
            <a:ext cx="7315200" cy="2825496"/>
          </a:xfrm>
          <a:custGeom>
            <a:avLst/>
            <a:gdLst/>
            <a:ahLst/>
            <a:cxnLst/>
            <a:rect l="l" t="t" r="r" b="b"/>
            <a:pathLst>
              <a:path w="7315200" h="2825496">
                <a:moveTo>
                  <a:pt x="0" y="0"/>
                </a:moveTo>
                <a:lnTo>
                  <a:pt x="7315200" y="0"/>
                </a:lnTo>
                <a:lnTo>
                  <a:pt x="7315200" y="2825496"/>
                </a:lnTo>
                <a:lnTo>
                  <a:pt x="0" y="28254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392912" y="8318369"/>
            <a:ext cx="5502176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CRUSHED ROCK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239529" y="2708086"/>
            <a:ext cx="7808942" cy="4870828"/>
          </a:xfrm>
          <a:custGeom>
            <a:avLst/>
            <a:gdLst/>
            <a:ahLst/>
            <a:cxnLst/>
            <a:rect l="l" t="t" r="r" b="b"/>
            <a:pathLst>
              <a:path w="7808942" h="4870828">
                <a:moveTo>
                  <a:pt x="0" y="0"/>
                </a:moveTo>
                <a:lnTo>
                  <a:pt x="7808942" y="0"/>
                </a:lnTo>
                <a:lnTo>
                  <a:pt x="7808942" y="4870828"/>
                </a:lnTo>
                <a:lnTo>
                  <a:pt x="0" y="48708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882780" y="8318369"/>
            <a:ext cx="4522440" cy="954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5"/>
              </a:lnSpc>
              <a:spcBef>
                <a:spcPct val="0"/>
              </a:spcBef>
            </a:pPr>
            <a:r>
              <a:rPr lang="en-US" sz="5532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WHITE LINEN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_Flow_SignoffStatus xmlns="b7e36264-b76b-4546-857f-03fce5c6ba0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CED738-34F0-4106-9B8A-42B2406241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ACE1AC-6EC1-4969-B1C4-460C08746661}">
  <ds:schemaRefs>
    <ds:schemaRef ds:uri="http://schemas.microsoft.com/office/2006/metadata/properties"/>
    <ds:schemaRef ds:uri="http://schemas.microsoft.com/office/infopath/2007/PartnerControls"/>
    <ds:schemaRef ds:uri="1ad1f5a0-fa71-4dab-a083-db26db2596cf"/>
    <ds:schemaRef ds:uri="583f0f69-01e1-46ca-86b7-e30e32304800"/>
  </ds:schemaRefs>
</ds:datastoreItem>
</file>

<file path=customXml/itemProps3.xml><?xml version="1.0" encoding="utf-8"?>
<ds:datastoreItem xmlns:ds="http://schemas.openxmlformats.org/officeDocument/2006/customXml" ds:itemID="{4D316D92-CF8C-4E8F-8941-D11A6DEDB90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communion cup</dc:title>
  <cp:revision>8</cp:revision>
  <dcterms:created xsi:type="dcterms:W3CDTF">2006-08-16T00:00:00Z</dcterms:created>
  <dcterms:modified xsi:type="dcterms:W3CDTF">2024-12-09T01:38:25Z</dcterms:modified>
  <dc:identifier>DAGS19dlGO0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