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7" r:id="rId5"/>
  </p:sldMasterIdLst>
  <p:sldIdLst>
    <p:sldId id="260" r:id="rId6"/>
    <p:sldId id="256" r:id="rId7"/>
    <p:sldId id="261" r:id="rId8"/>
    <p:sldId id="258" r:id="rId9"/>
    <p:sldId id="262" r:id="rId10"/>
    <p:sldId id="263" r:id="rId11"/>
    <p:sldId id="264" r:id="rId12"/>
    <p:sldId id="265" r:id="rId13"/>
    <p:sldId id="266" r:id="rId14"/>
    <p:sldId id="267" r:id="rId15"/>
    <p:sldId id="268" r:id="rId16"/>
    <p:sldId id="269" r:id="rId17"/>
    <p:sldId id="270" r:id="rId1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5pPr>
    <a:lvl6pPr marL="2286000" algn="l" defTabSz="914400" rtl="0" eaLnBrk="1" latinLnBrk="0" hangingPunct="1">
      <a:defRPr kern="1200">
        <a:solidFill>
          <a:schemeClr val="tx1"/>
        </a:solidFill>
        <a:latin typeface="Aptos" panose="020B0004020202020204" pitchFamily="34" charset="0"/>
        <a:ea typeface="+mn-ea"/>
        <a:cs typeface="+mn-cs"/>
      </a:defRPr>
    </a:lvl6pPr>
    <a:lvl7pPr marL="2743200" algn="l" defTabSz="914400" rtl="0" eaLnBrk="1" latinLnBrk="0" hangingPunct="1">
      <a:defRPr kern="1200">
        <a:solidFill>
          <a:schemeClr val="tx1"/>
        </a:solidFill>
        <a:latin typeface="Aptos" panose="020B0004020202020204" pitchFamily="34" charset="0"/>
        <a:ea typeface="+mn-ea"/>
        <a:cs typeface="+mn-cs"/>
      </a:defRPr>
    </a:lvl7pPr>
    <a:lvl8pPr marL="3200400" algn="l" defTabSz="914400" rtl="0" eaLnBrk="1" latinLnBrk="0" hangingPunct="1">
      <a:defRPr kern="1200">
        <a:solidFill>
          <a:schemeClr val="tx1"/>
        </a:solidFill>
        <a:latin typeface="Aptos" panose="020B0004020202020204" pitchFamily="34" charset="0"/>
        <a:ea typeface="+mn-ea"/>
        <a:cs typeface="+mn-cs"/>
      </a:defRPr>
    </a:lvl8pPr>
    <a:lvl9pPr marL="3657600" algn="l" defTabSz="914400" rtl="0" eaLnBrk="1" latinLnBrk="0" hangingPunct="1">
      <a:defRPr kern="1200">
        <a:solidFill>
          <a:schemeClr val="tx1"/>
        </a:solidFill>
        <a:latin typeface="Aptos" panose="020B00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BD2"/>
    <a:srgbClr val="E6DAAF"/>
    <a:srgbClr val="005D6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828CCB-3DA3-1743-8B1B-BB7E6F056604}" v="179" dt="2024-12-15T09:14:06.2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33" autoAdjust="0"/>
    <p:restoredTop sz="94638"/>
  </p:normalViewPr>
  <p:slideViewPr>
    <p:cSldViewPr snapToGrid="0">
      <p:cViewPr>
        <p:scale>
          <a:sx n="90" d="100"/>
          <a:sy n="90" d="100"/>
        </p:scale>
        <p:origin x="1074" y="4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belle Freckelton" userId="325fdac3-4a32-4177-9827-f4fd7dadb053" providerId="ADAL" clId="{D8828CCB-3DA3-1743-8B1B-BB7E6F056604}"/>
    <pc:docChg chg="undo custSel addSld delSld modSld sldOrd modMainMaster">
      <pc:chgData name="Isabelle Freckelton" userId="325fdac3-4a32-4177-9827-f4fd7dadb053" providerId="ADAL" clId="{D8828CCB-3DA3-1743-8B1B-BB7E6F056604}" dt="2024-12-15T09:14:06.270" v="289" actId="1076"/>
      <pc:docMkLst>
        <pc:docMk/>
      </pc:docMkLst>
      <pc:sldChg chg="delSp modSp">
        <pc:chgData name="Isabelle Freckelton" userId="325fdac3-4a32-4177-9827-f4fd7dadb053" providerId="ADAL" clId="{D8828CCB-3DA3-1743-8B1B-BB7E6F056604}" dt="2024-12-15T09:10:00.871" v="220" actId="403"/>
        <pc:sldMkLst>
          <pc:docMk/>
          <pc:sldMk cId="0" sldId="256"/>
        </pc:sldMkLst>
        <pc:spChg chg="mod">
          <ac:chgData name="Isabelle Freckelton" userId="325fdac3-4a32-4177-9827-f4fd7dadb053" providerId="ADAL" clId="{D8828CCB-3DA3-1743-8B1B-BB7E6F056604}" dt="2024-12-15T09:10:00.871" v="220" actId="403"/>
          <ac:spMkLst>
            <pc:docMk/>
            <pc:sldMk cId="0" sldId="256"/>
            <ac:spMk id="3" creationId="{26AFFC66-CE4D-2902-B42B-F0AFFD42D3A4}"/>
          </ac:spMkLst>
        </pc:spChg>
        <pc:spChg chg="del">
          <ac:chgData name="Isabelle Freckelton" userId="325fdac3-4a32-4177-9827-f4fd7dadb053" providerId="ADAL" clId="{D8828CCB-3DA3-1743-8B1B-BB7E6F056604}" dt="2024-12-15T08:36:38.423" v="3" actId="478"/>
          <ac:spMkLst>
            <pc:docMk/>
            <pc:sldMk cId="0" sldId="256"/>
            <ac:spMk id="4" creationId="{628F3B70-07BB-81DC-3851-F8D299F967E9}"/>
          </ac:spMkLst>
        </pc:spChg>
      </pc:sldChg>
      <pc:sldChg chg="addSp delSp modSp mod">
        <pc:chgData name="Isabelle Freckelton" userId="325fdac3-4a32-4177-9827-f4fd7dadb053" providerId="ADAL" clId="{D8828CCB-3DA3-1743-8B1B-BB7E6F056604}" dt="2024-12-15T09:10:13.004" v="223" actId="1076"/>
        <pc:sldMkLst>
          <pc:docMk/>
          <pc:sldMk cId="0" sldId="258"/>
        </pc:sldMkLst>
        <pc:spChg chg="mod">
          <ac:chgData name="Isabelle Freckelton" userId="325fdac3-4a32-4177-9827-f4fd7dadb053" providerId="ADAL" clId="{D8828CCB-3DA3-1743-8B1B-BB7E6F056604}" dt="2024-12-15T09:10:13.004" v="223" actId="1076"/>
          <ac:spMkLst>
            <pc:docMk/>
            <pc:sldMk cId="0" sldId="258"/>
            <ac:spMk id="6146" creationId="{4F17436F-F764-4ECD-CEC3-3370950C84FC}"/>
          </ac:spMkLst>
        </pc:spChg>
        <pc:picChg chg="add del mod">
          <ac:chgData name="Isabelle Freckelton" userId="325fdac3-4a32-4177-9827-f4fd7dadb053" providerId="ADAL" clId="{D8828CCB-3DA3-1743-8B1B-BB7E6F056604}" dt="2024-12-15T09:08:28.770" v="204" actId="478"/>
          <ac:picMkLst>
            <pc:docMk/>
            <pc:sldMk cId="0" sldId="258"/>
            <ac:picMk id="2" creationId="{C7B012BD-C00D-04EA-A3A5-783E4985B8EF}"/>
          </ac:picMkLst>
        </pc:picChg>
        <pc:picChg chg="add mod">
          <ac:chgData name="Isabelle Freckelton" userId="325fdac3-4a32-4177-9827-f4fd7dadb053" providerId="ADAL" clId="{D8828CCB-3DA3-1743-8B1B-BB7E6F056604}" dt="2024-12-15T09:08:40.496" v="206" actId="167"/>
          <ac:picMkLst>
            <pc:docMk/>
            <pc:sldMk cId="0" sldId="258"/>
            <ac:picMk id="3" creationId="{CF421CF9-12D6-EB0A-DF60-642CC61EDAE5}"/>
          </ac:picMkLst>
        </pc:picChg>
        <pc:picChg chg="del">
          <ac:chgData name="Isabelle Freckelton" userId="325fdac3-4a32-4177-9827-f4fd7dadb053" providerId="ADAL" clId="{D8828CCB-3DA3-1743-8B1B-BB7E6F056604}" dt="2024-12-15T09:02:17.052" v="148" actId="478"/>
          <ac:picMkLst>
            <pc:docMk/>
            <pc:sldMk cId="0" sldId="258"/>
            <ac:picMk id="6145" creationId="{22198160-B577-6D8C-2DB1-B8C1E23E5853}"/>
          </ac:picMkLst>
        </pc:picChg>
      </pc:sldChg>
      <pc:sldChg chg="addSp delSp modSp">
        <pc:chgData name="Isabelle Freckelton" userId="325fdac3-4a32-4177-9827-f4fd7dadb053" providerId="ADAL" clId="{D8828CCB-3DA3-1743-8B1B-BB7E6F056604}" dt="2024-12-15T09:10:06.070" v="222" actId="403"/>
        <pc:sldMkLst>
          <pc:docMk/>
          <pc:sldMk cId="799270284" sldId="261"/>
        </pc:sldMkLst>
        <pc:spChg chg="mod">
          <ac:chgData name="Isabelle Freckelton" userId="325fdac3-4a32-4177-9827-f4fd7dadb053" providerId="ADAL" clId="{D8828CCB-3DA3-1743-8B1B-BB7E6F056604}" dt="2024-12-15T09:10:06.070" v="222" actId="403"/>
          <ac:spMkLst>
            <pc:docMk/>
            <pc:sldMk cId="799270284" sldId="261"/>
            <ac:spMk id="3" creationId="{659EDF68-8667-A393-DE2E-C733B6AA6F3D}"/>
          </ac:spMkLst>
        </pc:spChg>
        <pc:spChg chg="del">
          <ac:chgData name="Isabelle Freckelton" userId="325fdac3-4a32-4177-9827-f4fd7dadb053" providerId="ADAL" clId="{D8828CCB-3DA3-1743-8B1B-BB7E6F056604}" dt="2024-12-15T08:36:47.641" v="6" actId="478"/>
          <ac:spMkLst>
            <pc:docMk/>
            <pc:sldMk cId="799270284" sldId="261"/>
            <ac:spMk id="4" creationId="{4DDEF822-4268-3AF8-6404-B5943DDC48BD}"/>
          </ac:spMkLst>
        </pc:spChg>
        <pc:picChg chg="add del">
          <ac:chgData name="Isabelle Freckelton" userId="325fdac3-4a32-4177-9827-f4fd7dadb053" providerId="ADAL" clId="{D8828CCB-3DA3-1743-8B1B-BB7E6F056604}" dt="2024-12-15T08:36:42.627" v="5" actId="478"/>
          <ac:picMkLst>
            <pc:docMk/>
            <pc:sldMk cId="799270284" sldId="261"/>
            <ac:picMk id="4097" creationId="{671B3007-0B22-0C5B-DEB8-F01F0C2CBA72}"/>
          </ac:picMkLst>
        </pc:picChg>
      </pc:sldChg>
      <pc:sldChg chg="addSp delSp modSp">
        <pc:chgData name="Isabelle Freckelton" userId="325fdac3-4a32-4177-9827-f4fd7dadb053" providerId="ADAL" clId="{D8828CCB-3DA3-1743-8B1B-BB7E6F056604}" dt="2024-12-15T09:10:40.569" v="234" actId="1076"/>
        <pc:sldMkLst>
          <pc:docMk/>
          <pc:sldMk cId="1096783810" sldId="262"/>
        </pc:sldMkLst>
        <pc:spChg chg="mod">
          <ac:chgData name="Isabelle Freckelton" userId="325fdac3-4a32-4177-9827-f4fd7dadb053" providerId="ADAL" clId="{D8828CCB-3DA3-1743-8B1B-BB7E6F056604}" dt="2024-12-15T09:10:40.569" v="234" actId="1076"/>
          <ac:spMkLst>
            <pc:docMk/>
            <pc:sldMk cId="1096783810" sldId="262"/>
            <ac:spMk id="3" creationId="{BF6FE2F9-14E5-4BFC-D3CF-B5F6B6A8AF8C}"/>
          </ac:spMkLst>
        </pc:spChg>
        <pc:spChg chg="del">
          <ac:chgData name="Isabelle Freckelton" userId="325fdac3-4a32-4177-9827-f4fd7dadb053" providerId="ADAL" clId="{D8828CCB-3DA3-1743-8B1B-BB7E6F056604}" dt="2024-12-15T08:37:59.191" v="8" actId="478"/>
          <ac:spMkLst>
            <pc:docMk/>
            <pc:sldMk cId="1096783810" sldId="262"/>
            <ac:spMk id="4" creationId="{4127B78E-E379-A1F7-7ACF-0C25B11CB89A}"/>
          </ac:spMkLst>
        </pc:spChg>
        <pc:picChg chg="add mod">
          <ac:chgData name="Isabelle Freckelton" userId="325fdac3-4a32-4177-9827-f4fd7dadb053" providerId="ADAL" clId="{D8828CCB-3DA3-1743-8B1B-BB7E6F056604}" dt="2024-12-15T09:10:34.225" v="230" actId="167"/>
          <ac:picMkLst>
            <pc:docMk/>
            <pc:sldMk cId="1096783810" sldId="262"/>
            <ac:picMk id="2" creationId="{7191793C-E24A-7982-40DD-477BB1928E41}"/>
          </ac:picMkLst>
        </pc:picChg>
        <pc:picChg chg="del">
          <ac:chgData name="Isabelle Freckelton" userId="325fdac3-4a32-4177-9827-f4fd7dadb053" providerId="ADAL" clId="{D8828CCB-3DA3-1743-8B1B-BB7E6F056604}" dt="2024-12-15T09:10:28.361" v="228" actId="478"/>
          <ac:picMkLst>
            <pc:docMk/>
            <pc:sldMk cId="1096783810" sldId="262"/>
            <ac:picMk id="4097" creationId="{8E34FA49-9C5E-14BB-4D67-17D8FFB8A68F}"/>
          </ac:picMkLst>
        </pc:picChg>
      </pc:sldChg>
      <pc:sldChg chg="addSp delSp modSp mod chgLayout">
        <pc:chgData name="Isabelle Freckelton" userId="325fdac3-4a32-4177-9827-f4fd7dadb053" providerId="ADAL" clId="{D8828CCB-3DA3-1743-8B1B-BB7E6F056604}" dt="2024-12-15T09:11:54.085" v="248" actId="1076"/>
        <pc:sldMkLst>
          <pc:docMk/>
          <pc:sldMk cId="2979876009" sldId="263"/>
        </pc:sldMkLst>
        <pc:spChg chg="add del mod ord">
          <ac:chgData name="Isabelle Freckelton" userId="325fdac3-4a32-4177-9827-f4fd7dadb053" providerId="ADAL" clId="{D8828CCB-3DA3-1743-8B1B-BB7E6F056604}" dt="2024-12-15T08:38:35.058" v="10" actId="700"/>
          <ac:spMkLst>
            <pc:docMk/>
            <pc:sldMk cId="2979876009" sldId="263"/>
            <ac:spMk id="2" creationId="{5C646A5B-C8FD-32DD-C764-F127EA5377EF}"/>
          </ac:spMkLst>
        </pc:spChg>
        <pc:spChg chg="mod ord">
          <ac:chgData name="Isabelle Freckelton" userId="325fdac3-4a32-4177-9827-f4fd7dadb053" providerId="ADAL" clId="{D8828CCB-3DA3-1743-8B1B-BB7E6F056604}" dt="2024-12-15T09:11:54.085" v="248" actId="1076"/>
          <ac:spMkLst>
            <pc:docMk/>
            <pc:sldMk cId="2979876009" sldId="263"/>
            <ac:spMk id="3" creationId="{27F753E6-3DD5-AA1B-1516-8C2ACD255A9E}"/>
          </ac:spMkLst>
        </pc:spChg>
        <pc:spChg chg="del">
          <ac:chgData name="Isabelle Freckelton" userId="325fdac3-4a32-4177-9827-f4fd7dadb053" providerId="ADAL" clId="{D8828CCB-3DA3-1743-8B1B-BB7E6F056604}" dt="2024-12-15T08:37:56.387" v="7" actId="478"/>
          <ac:spMkLst>
            <pc:docMk/>
            <pc:sldMk cId="2979876009" sldId="263"/>
            <ac:spMk id="4" creationId="{F1BF1FDC-991B-22DF-A1EB-86155CACECDA}"/>
          </ac:spMkLst>
        </pc:spChg>
        <pc:picChg chg="add mod">
          <ac:chgData name="Isabelle Freckelton" userId="325fdac3-4a32-4177-9827-f4fd7dadb053" providerId="ADAL" clId="{D8828CCB-3DA3-1743-8B1B-BB7E6F056604}" dt="2024-12-15T09:11:20.315" v="236"/>
          <ac:picMkLst>
            <pc:docMk/>
            <pc:sldMk cId="2979876009" sldId="263"/>
            <ac:picMk id="2" creationId="{4D0A455C-1DE4-4B77-FCEE-480624774F4A}"/>
          </ac:picMkLst>
        </pc:picChg>
        <pc:picChg chg="add mod">
          <ac:chgData name="Isabelle Freckelton" userId="325fdac3-4a32-4177-9827-f4fd7dadb053" providerId="ADAL" clId="{D8828CCB-3DA3-1743-8B1B-BB7E6F056604}" dt="2024-12-15T09:11:35.480" v="241" actId="1076"/>
          <ac:picMkLst>
            <pc:docMk/>
            <pc:sldMk cId="2979876009" sldId="263"/>
            <ac:picMk id="4" creationId="{3C546DC0-B9AE-2C64-B4FF-BB16AE4435FB}"/>
          </ac:picMkLst>
        </pc:picChg>
        <pc:picChg chg="del">
          <ac:chgData name="Isabelle Freckelton" userId="325fdac3-4a32-4177-9827-f4fd7dadb053" providerId="ADAL" clId="{D8828CCB-3DA3-1743-8B1B-BB7E6F056604}" dt="2024-12-15T09:11:23.126" v="237" actId="478"/>
          <ac:picMkLst>
            <pc:docMk/>
            <pc:sldMk cId="2979876009" sldId="263"/>
            <ac:picMk id="4097" creationId="{3D2399D5-9821-1C60-B8EB-FBC3C9B26CF5}"/>
          </ac:picMkLst>
        </pc:picChg>
      </pc:sldChg>
      <pc:sldChg chg="addSp delSp modSp add mod">
        <pc:chgData name="Isabelle Freckelton" userId="325fdac3-4a32-4177-9827-f4fd7dadb053" providerId="ADAL" clId="{D8828CCB-3DA3-1743-8B1B-BB7E6F056604}" dt="2024-12-15T09:09:51.104" v="218" actId="403"/>
        <pc:sldMkLst>
          <pc:docMk/>
          <pc:sldMk cId="4259021152" sldId="264"/>
        </pc:sldMkLst>
        <pc:spChg chg="mod">
          <ac:chgData name="Isabelle Freckelton" userId="325fdac3-4a32-4177-9827-f4fd7dadb053" providerId="ADAL" clId="{D8828CCB-3DA3-1743-8B1B-BB7E6F056604}" dt="2024-12-15T09:09:51.104" v="218" actId="403"/>
          <ac:spMkLst>
            <pc:docMk/>
            <pc:sldMk cId="4259021152" sldId="264"/>
            <ac:spMk id="3" creationId="{F7942E28-BB6D-0961-2F19-1457EB5B5E19}"/>
          </ac:spMkLst>
        </pc:spChg>
        <pc:picChg chg="add mod">
          <ac:chgData name="Isabelle Freckelton" userId="325fdac3-4a32-4177-9827-f4fd7dadb053" providerId="ADAL" clId="{D8828CCB-3DA3-1743-8B1B-BB7E6F056604}" dt="2024-12-15T09:09:36.196" v="214" actId="167"/>
          <ac:picMkLst>
            <pc:docMk/>
            <pc:sldMk cId="4259021152" sldId="264"/>
            <ac:picMk id="2" creationId="{AC2CF28F-BD51-C9C7-C4AC-CBA89C256DD6}"/>
          </ac:picMkLst>
        </pc:picChg>
        <pc:picChg chg="del">
          <ac:chgData name="Isabelle Freckelton" userId="325fdac3-4a32-4177-9827-f4fd7dadb053" providerId="ADAL" clId="{D8828CCB-3DA3-1743-8B1B-BB7E6F056604}" dt="2024-12-15T09:09:25.560" v="212" actId="478"/>
          <ac:picMkLst>
            <pc:docMk/>
            <pc:sldMk cId="4259021152" sldId="264"/>
            <ac:picMk id="4097" creationId="{422B1380-332F-D677-0464-8C48A3BC2107}"/>
          </ac:picMkLst>
        </pc:picChg>
      </pc:sldChg>
      <pc:sldChg chg="addSp delSp modSp add mod">
        <pc:chgData name="Isabelle Freckelton" userId="325fdac3-4a32-4177-9827-f4fd7dadb053" providerId="ADAL" clId="{D8828CCB-3DA3-1743-8B1B-BB7E6F056604}" dt="2024-12-15T09:12:39.251" v="265" actId="1076"/>
        <pc:sldMkLst>
          <pc:docMk/>
          <pc:sldMk cId="1261181474" sldId="265"/>
        </pc:sldMkLst>
        <pc:spChg chg="mod">
          <ac:chgData name="Isabelle Freckelton" userId="325fdac3-4a32-4177-9827-f4fd7dadb053" providerId="ADAL" clId="{D8828CCB-3DA3-1743-8B1B-BB7E6F056604}" dt="2024-12-15T09:12:39.251" v="265" actId="1076"/>
          <ac:spMkLst>
            <pc:docMk/>
            <pc:sldMk cId="1261181474" sldId="265"/>
            <ac:spMk id="3" creationId="{4BB20C8E-07F5-BA90-7604-893B08FE493E}"/>
          </ac:spMkLst>
        </pc:spChg>
        <pc:picChg chg="add mod">
          <ac:chgData name="Isabelle Freckelton" userId="325fdac3-4a32-4177-9827-f4fd7dadb053" providerId="ADAL" clId="{D8828CCB-3DA3-1743-8B1B-BB7E6F056604}" dt="2024-12-15T09:12:30.257" v="258" actId="167"/>
          <ac:picMkLst>
            <pc:docMk/>
            <pc:sldMk cId="1261181474" sldId="265"/>
            <ac:picMk id="2" creationId="{94787055-219D-FF00-6B03-958FCE68B1A0}"/>
          </ac:picMkLst>
        </pc:picChg>
        <pc:picChg chg="del">
          <ac:chgData name="Isabelle Freckelton" userId="325fdac3-4a32-4177-9827-f4fd7dadb053" providerId="ADAL" clId="{D8828CCB-3DA3-1743-8B1B-BB7E6F056604}" dt="2024-12-15T09:12:06.764" v="249" actId="478"/>
          <ac:picMkLst>
            <pc:docMk/>
            <pc:sldMk cId="1261181474" sldId="265"/>
            <ac:picMk id="4097" creationId="{225EF8ED-8651-061B-F06D-CD400AFEB379}"/>
          </ac:picMkLst>
        </pc:picChg>
      </pc:sldChg>
      <pc:sldChg chg="addSp delSp modSp add mod ord">
        <pc:chgData name="Isabelle Freckelton" userId="325fdac3-4a32-4177-9827-f4fd7dadb053" providerId="ADAL" clId="{D8828CCB-3DA3-1743-8B1B-BB7E6F056604}" dt="2024-12-15T09:12:23.835" v="257" actId="403"/>
        <pc:sldMkLst>
          <pc:docMk/>
          <pc:sldMk cId="3648566242" sldId="266"/>
        </pc:sldMkLst>
        <pc:spChg chg="mod">
          <ac:chgData name="Isabelle Freckelton" userId="325fdac3-4a32-4177-9827-f4fd7dadb053" providerId="ADAL" clId="{D8828CCB-3DA3-1743-8B1B-BB7E6F056604}" dt="2024-12-15T09:12:23.835" v="257" actId="403"/>
          <ac:spMkLst>
            <pc:docMk/>
            <pc:sldMk cId="3648566242" sldId="266"/>
            <ac:spMk id="3" creationId="{61153C6D-3DFA-9F0B-C9BC-31C1C257FB8D}"/>
          </ac:spMkLst>
        </pc:spChg>
        <pc:picChg chg="add mod">
          <ac:chgData name="Isabelle Freckelton" userId="325fdac3-4a32-4177-9827-f4fd7dadb053" providerId="ADAL" clId="{D8828CCB-3DA3-1743-8B1B-BB7E6F056604}" dt="2024-12-15T09:12:18.075" v="253" actId="167"/>
          <ac:picMkLst>
            <pc:docMk/>
            <pc:sldMk cId="3648566242" sldId="266"/>
            <ac:picMk id="2" creationId="{1A084D57-E0CC-3747-572B-596CC28A65C5}"/>
          </ac:picMkLst>
        </pc:picChg>
        <pc:picChg chg="del">
          <ac:chgData name="Isabelle Freckelton" userId="325fdac3-4a32-4177-9827-f4fd7dadb053" providerId="ADAL" clId="{D8828CCB-3DA3-1743-8B1B-BB7E6F056604}" dt="2024-12-15T09:12:19.752" v="254" actId="478"/>
          <ac:picMkLst>
            <pc:docMk/>
            <pc:sldMk cId="3648566242" sldId="266"/>
            <ac:picMk id="4097" creationId="{C472B642-8E3C-ABF2-5DB7-97AEB46435B9}"/>
          </ac:picMkLst>
        </pc:picChg>
      </pc:sldChg>
      <pc:sldChg chg="addSp delSp modSp add mod ord">
        <pc:chgData name="Isabelle Freckelton" userId="325fdac3-4a32-4177-9827-f4fd7dadb053" providerId="ADAL" clId="{D8828CCB-3DA3-1743-8B1B-BB7E6F056604}" dt="2024-12-15T09:13:47.784" v="281" actId="403"/>
        <pc:sldMkLst>
          <pc:docMk/>
          <pc:sldMk cId="1631167303" sldId="267"/>
        </pc:sldMkLst>
        <pc:spChg chg="mod">
          <ac:chgData name="Isabelle Freckelton" userId="325fdac3-4a32-4177-9827-f4fd7dadb053" providerId="ADAL" clId="{D8828CCB-3DA3-1743-8B1B-BB7E6F056604}" dt="2024-12-15T09:13:47.784" v="281" actId="403"/>
          <ac:spMkLst>
            <pc:docMk/>
            <pc:sldMk cId="1631167303" sldId="267"/>
            <ac:spMk id="6146" creationId="{5FF2DCC9-5215-1B61-3844-27021B2933D6}"/>
          </ac:spMkLst>
        </pc:spChg>
        <pc:picChg chg="add del mod">
          <ac:chgData name="Isabelle Freckelton" userId="325fdac3-4a32-4177-9827-f4fd7dadb053" providerId="ADAL" clId="{D8828CCB-3DA3-1743-8B1B-BB7E6F056604}" dt="2024-12-15T09:12:58.031" v="266" actId="478"/>
          <ac:picMkLst>
            <pc:docMk/>
            <pc:sldMk cId="1631167303" sldId="267"/>
            <ac:picMk id="2" creationId="{5D51A857-5979-1269-9114-508CB58E519B}"/>
          </ac:picMkLst>
        </pc:picChg>
        <pc:picChg chg="add mod">
          <ac:chgData name="Isabelle Freckelton" userId="325fdac3-4a32-4177-9827-f4fd7dadb053" providerId="ADAL" clId="{D8828CCB-3DA3-1743-8B1B-BB7E6F056604}" dt="2024-12-15T09:13:36.909" v="274" actId="167"/>
          <ac:picMkLst>
            <pc:docMk/>
            <pc:sldMk cId="1631167303" sldId="267"/>
            <ac:picMk id="3" creationId="{6FB26C8F-743A-00E6-304E-179C936D8544}"/>
          </ac:picMkLst>
        </pc:picChg>
        <pc:picChg chg="del">
          <ac:chgData name="Isabelle Freckelton" userId="325fdac3-4a32-4177-9827-f4fd7dadb053" providerId="ADAL" clId="{D8828CCB-3DA3-1743-8B1B-BB7E6F056604}" dt="2024-12-15T08:43:49.385" v="69" actId="478"/>
          <ac:picMkLst>
            <pc:docMk/>
            <pc:sldMk cId="1631167303" sldId="267"/>
            <ac:picMk id="6145" creationId="{87C79032-0537-289F-EB87-7F054F838CC2}"/>
          </ac:picMkLst>
        </pc:picChg>
      </pc:sldChg>
      <pc:sldChg chg="add del">
        <pc:chgData name="Isabelle Freckelton" userId="325fdac3-4a32-4177-9827-f4fd7dadb053" providerId="ADAL" clId="{D8828CCB-3DA3-1743-8B1B-BB7E6F056604}" dt="2024-12-15T08:40:24.239" v="19" actId="2696"/>
        <pc:sldMkLst>
          <pc:docMk/>
          <pc:sldMk cId="2598837042" sldId="267"/>
        </pc:sldMkLst>
      </pc:sldChg>
      <pc:sldChg chg="addSp delSp modSp add mod">
        <pc:chgData name="Isabelle Freckelton" userId="325fdac3-4a32-4177-9827-f4fd7dadb053" providerId="ADAL" clId="{D8828CCB-3DA3-1743-8B1B-BB7E6F056604}" dt="2024-12-15T09:13:56.134" v="285" actId="1076"/>
        <pc:sldMkLst>
          <pc:docMk/>
          <pc:sldMk cId="1469458517" sldId="268"/>
        </pc:sldMkLst>
        <pc:spChg chg="mod">
          <ac:chgData name="Isabelle Freckelton" userId="325fdac3-4a32-4177-9827-f4fd7dadb053" providerId="ADAL" clId="{D8828CCB-3DA3-1743-8B1B-BB7E6F056604}" dt="2024-12-15T09:13:56.134" v="285" actId="1076"/>
          <ac:spMkLst>
            <pc:docMk/>
            <pc:sldMk cId="1469458517" sldId="268"/>
            <ac:spMk id="3" creationId="{EA3C1959-2357-28B7-2ACC-F6A68200476E}"/>
          </ac:spMkLst>
        </pc:spChg>
        <pc:picChg chg="add mod">
          <ac:chgData name="Isabelle Freckelton" userId="325fdac3-4a32-4177-9827-f4fd7dadb053" providerId="ADAL" clId="{D8828CCB-3DA3-1743-8B1B-BB7E6F056604}" dt="2024-12-15T09:13:22.794" v="273" actId="167"/>
          <ac:picMkLst>
            <pc:docMk/>
            <pc:sldMk cId="1469458517" sldId="268"/>
            <ac:picMk id="2" creationId="{092C08C7-BAE8-D1F3-A6AE-FFFC1AD56D2B}"/>
          </ac:picMkLst>
        </pc:picChg>
        <pc:picChg chg="del">
          <ac:chgData name="Isabelle Freckelton" userId="325fdac3-4a32-4177-9827-f4fd7dadb053" providerId="ADAL" clId="{D8828CCB-3DA3-1743-8B1B-BB7E6F056604}" dt="2024-12-15T09:13:01.843" v="268" actId="478"/>
          <ac:picMkLst>
            <pc:docMk/>
            <pc:sldMk cId="1469458517" sldId="268"/>
            <ac:picMk id="4097" creationId="{64B339E7-1A0E-36FF-CF3C-F60027EDE47D}"/>
          </ac:picMkLst>
        </pc:picChg>
      </pc:sldChg>
      <pc:sldChg chg="addSp delSp modSp add mod">
        <pc:chgData name="Isabelle Freckelton" userId="325fdac3-4a32-4177-9827-f4fd7dadb053" providerId="ADAL" clId="{D8828CCB-3DA3-1743-8B1B-BB7E6F056604}" dt="2024-12-15T09:14:06.270" v="289" actId="1076"/>
        <pc:sldMkLst>
          <pc:docMk/>
          <pc:sldMk cId="1418006275" sldId="269"/>
        </pc:sldMkLst>
        <pc:spChg chg="mod">
          <ac:chgData name="Isabelle Freckelton" userId="325fdac3-4a32-4177-9827-f4fd7dadb053" providerId="ADAL" clId="{D8828CCB-3DA3-1743-8B1B-BB7E6F056604}" dt="2024-12-15T09:14:06.270" v="289" actId="1076"/>
          <ac:spMkLst>
            <pc:docMk/>
            <pc:sldMk cId="1418006275" sldId="269"/>
            <ac:spMk id="3" creationId="{B730B341-0D06-9F03-CEF3-B9F6302168D6}"/>
          </ac:spMkLst>
        </pc:spChg>
        <pc:picChg chg="add mod">
          <ac:chgData name="Isabelle Freckelton" userId="325fdac3-4a32-4177-9827-f4fd7dadb053" providerId="ADAL" clId="{D8828CCB-3DA3-1743-8B1B-BB7E6F056604}" dt="2024-12-15T09:13:13.925" v="272" actId="167"/>
          <ac:picMkLst>
            <pc:docMk/>
            <pc:sldMk cId="1418006275" sldId="269"/>
            <ac:picMk id="2" creationId="{801F388E-3D06-2738-9FC2-84C82964AA13}"/>
          </ac:picMkLst>
        </pc:picChg>
        <pc:picChg chg="del">
          <ac:chgData name="Isabelle Freckelton" userId="325fdac3-4a32-4177-9827-f4fd7dadb053" providerId="ADAL" clId="{D8828CCB-3DA3-1743-8B1B-BB7E6F056604}" dt="2024-12-15T09:13:06.253" v="270" actId="478"/>
          <ac:picMkLst>
            <pc:docMk/>
            <pc:sldMk cId="1418006275" sldId="269"/>
            <ac:picMk id="4097" creationId="{1D53370B-BB0E-6257-12A3-0E5C906C3493}"/>
          </ac:picMkLst>
        </pc:picChg>
      </pc:sldChg>
      <pc:sldChg chg="addSp delSp modSp add mod">
        <pc:chgData name="Isabelle Freckelton" userId="325fdac3-4a32-4177-9827-f4fd7dadb053" providerId="ADAL" clId="{D8828CCB-3DA3-1743-8B1B-BB7E6F056604}" dt="2024-12-15T09:08:12.155" v="203" actId="1076"/>
        <pc:sldMkLst>
          <pc:docMk/>
          <pc:sldMk cId="689443440" sldId="270"/>
        </pc:sldMkLst>
        <pc:spChg chg="mod">
          <ac:chgData name="Isabelle Freckelton" userId="325fdac3-4a32-4177-9827-f4fd7dadb053" providerId="ADAL" clId="{D8828CCB-3DA3-1743-8B1B-BB7E6F056604}" dt="2024-12-15T09:08:12.155" v="203" actId="1076"/>
          <ac:spMkLst>
            <pc:docMk/>
            <pc:sldMk cId="689443440" sldId="270"/>
            <ac:spMk id="3" creationId="{6F4D9B18-E17F-4AD6-B1FF-F01CE3AB005B}"/>
          </ac:spMkLst>
        </pc:spChg>
        <pc:picChg chg="add mod modCrop">
          <ac:chgData name="Isabelle Freckelton" userId="325fdac3-4a32-4177-9827-f4fd7dadb053" providerId="ADAL" clId="{D8828CCB-3DA3-1743-8B1B-BB7E6F056604}" dt="2024-12-15T09:08:01.039" v="200" actId="732"/>
          <ac:picMkLst>
            <pc:docMk/>
            <pc:sldMk cId="689443440" sldId="270"/>
            <ac:picMk id="4" creationId="{74CDAFE9-3B45-4D60-6BB9-0BE9D72CCA94}"/>
          </ac:picMkLst>
        </pc:picChg>
        <pc:picChg chg="add del mod">
          <ac:chgData name="Isabelle Freckelton" userId="325fdac3-4a32-4177-9827-f4fd7dadb053" providerId="ADAL" clId="{D8828CCB-3DA3-1743-8B1B-BB7E6F056604}" dt="2024-12-15T09:07:43.828" v="198" actId="478"/>
          <ac:picMkLst>
            <pc:docMk/>
            <pc:sldMk cId="689443440" sldId="270"/>
            <ac:picMk id="4097" creationId="{FBBA2348-C890-2076-70DB-17B6D392C283}"/>
          </ac:picMkLst>
        </pc:picChg>
      </pc:sldChg>
      <pc:sldMasterChg chg="setBg">
        <pc:chgData name="Isabelle Freckelton" userId="325fdac3-4a32-4177-9827-f4fd7dadb053" providerId="ADAL" clId="{D8828CCB-3DA3-1743-8B1B-BB7E6F056604}" dt="2024-12-15T08:33:41.940" v="2"/>
        <pc:sldMasterMkLst>
          <pc:docMk/>
          <pc:sldMasterMk cId="0" sldId="2147483648"/>
        </pc:sldMasterMkLst>
      </pc:sldMasterChg>
      <pc:sldMasterChg chg="modSp">
        <pc:chgData name="Isabelle Freckelton" userId="325fdac3-4a32-4177-9827-f4fd7dadb053" providerId="ADAL" clId="{D8828CCB-3DA3-1743-8B1B-BB7E6F056604}" dt="2024-12-15T08:59:59.498" v="131" actId="207"/>
        <pc:sldMasterMkLst>
          <pc:docMk/>
          <pc:sldMasterMk cId="0" sldId="2147483657"/>
        </pc:sldMasterMkLst>
        <pc:spChg chg="mod">
          <ac:chgData name="Isabelle Freckelton" userId="325fdac3-4a32-4177-9827-f4fd7dadb053" providerId="ADAL" clId="{D8828CCB-3DA3-1743-8B1B-BB7E6F056604}" dt="2024-12-15T08:59:59.498" v="131" actId="207"/>
          <ac:spMkLst>
            <pc:docMk/>
            <pc:sldMasterMk cId="0" sldId="2147483657"/>
            <ac:spMk id="2051" creationId="{DCF968F8-6E5F-02AC-CE43-05D39D4642F2}"/>
          </ac:spMkLst>
        </pc:sp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4320E186-D794-5F30-AF2F-B7F7E5866085}"/>
              </a:ext>
            </a:extLst>
          </p:cNvPr>
          <p:cNvSpPr>
            <a:spLocks noGrp="1"/>
          </p:cNvSpPr>
          <p:nvPr>
            <p:ph type="dt" sz="half" idx="10"/>
          </p:nvPr>
        </p:nvSpPr>
        <p:spPr/>
        <p:txBody>
          <a:bodyPr/>
          <a:lstStyle>
            <a:lvl1pPr>
              <a:defRPr/>
            </a:lvl1pPr>
          </a:lstStyle>
          <a:p>
            <a:pPr>
              <a:defRPr/>
            </a:pPr>
            <a:fld id="{975DA2B2-69DE-2C48-9D6A-821568FD9E12}" type="datetimeFigureOut">
              <a:rPr lang="en-US"/>
              <a:pPr>
                <a:defRPr/>
              </a:pPr>
              <a:t>12/20/2024</a:t>
            </a:fld>
            <a:endParaRPr lang="en-US"/>
          </a:p>
        </p:txBody>
      </p:sp>
      <p:sp>
        <p:nvSpPr>
          <p:cNvPr id="5" name="Footer Placeholder 4">
            <a:extLst>
              <a:ext uri="{FF2B5EF4-FFF2-40B4-BE49-F238E27FC236}">
                <a16:creationId xmlns:a16="http://schemas.microsoft.com/office/drawing/2014/main" id="{EEBBE76D-00EE-26D3-DBEB-5C70181ECFD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3B755A6-94A0-503B-60D4-FA088A0665F7}"/>
              </a:ext>
            </a:extLst>
          </p:cNvPr>
          <p:cNvSpPr>
            <a:spLocks noGrp="1"/>
          </p:cNvSpPr>
          <p:nvPr>
            <p:ph type="sldNum" sz="quarter" idx="12"/>
          </p:nvPr>
        </p:nvSpPr>
        <p:spPr/>
        <p:txBody>
          <a:bodyPr/>
          <a:lstStyle>
            <a:lvl1pPr>
              <a:defRPr/>
            </a:lvl1pPr>
          </a:lstStyle>
          <a:p>
            <a:pPr>
              <a:defRPr/>
            </a:pPr>
            <a:fld id="{713BC282-33F4-8640-AE6A-F7B1B2F6D47D}" type="slidenum">
              <a:rPr lang="en-US"/>
              <a:pPr>
                <a:defRPr/>
              </a:pPr>
              <a:t>‹#›</a:t>
            </a:fld>
            <a:endParaRPr lang="en-US"/>
          </a:p>
        </p:txBody>
      </p:sp>
    </p:spTree>
    <p:extLst>
      <p:ext uri="{BB962C8B-B14F-4D97-AF65-F5344CB8AC3E}">
        <p14:creationId xmlns:p14="http://schemas.microsoft.com/office/powerpoint/2010/main" val="1391882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F05A0E3-CAD9-5BE0-E428-43F957AD552B}"/>
              </a:ext>
            </a:extLst>
          </p:cNvPr>
          <p:cNvSpPr>
            <a:spLocks noGrp="1"/>
          </p:cNvSpPr>
          <p:nvPr>
            <p:ph type="dt" sz="half" idx="10"/>
          </p:nvPr>
        </p:nvSpPr>
        <p:spPr/>
        <p:txBody>
          <a:bodyPr/>
          <a:lstStyle>
            <a:lvl1pPr>
              <a:defRPr/>
            </a:lvl1pPr>
          </a:lstStyle>
          <a:p>
            <a:pPr>
              <a:defRPr/>
            </a:pPr>
            <a:fld id="{C424F740-84AB-2A43-8F1A-93723AB381E8}" type="datetimeFigureOut">
              <a:rPr lang="en-US"/>
              <a:pPr>
                <a:defRPr/>
              </a:pPr>
              <a:t>12/20/2024</a:t>
            </a:fld>
            <a:endParaRPr lang="en-US"/>
          </a:p>
        </p:txBody>
      </p:sp>
      <p:sp>
        <p:nvSpPr>
          <p:cNvPr id="5" name="Footer Placeholder 4">
            <a:extLst>
              <a:ext uri="{FF2B5EF4-FFF2-40B4-BE49-F238E27FC236}">
                <a16:creationId xmlns:a16="http://schemas.microsoft.com/office/drawing/2014/main" id="{80B9E51F-A2D3-984A-E2C9-87B5E0A7E09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FAD43EA-38D8-558D-7B6B-DF13C96D55D7}"/>
              </a:ext>
            </a:extLst>
          </p:cNvPr>
          <p:cNvSpPr>
            <a:spLocks noGrp="1"/>
          </p:cNvSpPr>
          <p:nvPr>
            <p:ph type="sldNum" sz="quarter" idx="12"/>
          </p:nvPr>
        </p:nvSpPr>
        <p:spPr/>
        <p:txBody>
          <a:bodyPr/>
          <a:lstStyle>
            <a:lvl1pPr>
              <a:defRPr/>
            </a:lvl1pPr>
          </a:lstStyle>
          <a:p>
            <a:pPr>
              <a:defRPr/>
            </a:pPr>
            <a:fld id="{E8F012F3-0DC5-AD42-9AFA-ED3121941296}" type="slidenum">
              <a:rPr lang="en-US"/>
              <a:pPr>
                <a:defRPr/>
              </a:pPr>
              <a:t>‹#›</a:t>
            </a:fld>
            <a:endParaRPr lang="en-US"/>
          </a:p>
        </p:txBody>
      </p:sp>
    </p:spTree>
    <p:extLst>
      <p:ext uri="{BB962C8B-B14F-4D97-AF65-F5344CB8AC3E}">
        <p14:creationId xmlns:p14="http://schemas.microsoft.com/office/powerpoint/2010/main" val="2703385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a:extLst>
              <a:ext uri="{FF2B5EF4-FFF2-40B4-BE49-F238E27FC236}">
                <a16:creationId xmlns:a16="http://schemas.microsoft.com/office/drawing/2014/main" id="{8FB7F68D-AB3B-E8BB-C068-C84048204532}"/>
              </a:ext>
            </a:extLst>
          </p:cNvPr>
          <p:cNvSpPr>
            <a:spLocks noGrp="1"/>
          </p:cNvSpPr>
          <p:nvPr>
            <p:ph type="dt" sz="half" idx="10"/>
          </p:nvPr>
        </p:nvSpPr>
        <p:spPr/>
        <p:txBody>
          <a:bodyPr/>
          <a:lstStyle>
            <a:lvl1pPr>
              <a:defRPr/>
            </a:lvl1pPr>
          </a:lstStyle>
          <a:p>
            <a:pPr>
              <a:defRPr/>
            </a:pPr>
            <a:fld id="{CF9CCAC7-4B8A-6B44-93BC-E2A6D45689CC}" type="datetimeFigureOut">
              <a:rPr lang="en-US"/>
              <a:pPr>
                <a:defRPr/>
              </a:pPr>
              <a:t>12/20/2024</a:t>
            </a:fld>
            <a:endParaRPr lang="en-US"/>
          </a:p>
        </p:txBody>
      </p:sp>
      <p:sp>
        <p:nvSpPr>
          <p:cNvPr id="6" name="Footer Placeholder 4">
            <a:extLst>
              <a:ext uri="{FF2B5EF4-FFF2-40B4-BE49-F238E27FC236}">
                <a16:creationId xmlns:a16="http://schemas.microsoft.com/office/drawing/2014/main" id="{9C99F65F-6781-761E-B782-499A3AE8793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42B0CD2-2FE6-93FF-6B71-DE84DDE421C2}"/>
              </a:ext>
            </a:extLst>
          </p:cNvPr>
          <p:cNvSpPr>
            <a:spLocks noGrp="1"/>
          </p:cNvSpPr>
          <p:nvPr>
            <p:ph type="sldNum" sz="quarter" idx="12"/>
          </p:nvPr>
        </p:nvSpPr>
        <p:spPr/>
        <p:txBody>
          <a:bodyPr/>
          <a:lstStyle>
            <a:lvl1pPr>
              <a:defRPr/>
            </a:lvl1pPr>
          </a:lstStyle>
          <a:p>
            <a:pPr>
              <a:defRPr/>
            </a:pPr>
            <a:fld id="{4C9DE325-0390-0A48-A922-C39B72D07062}" type="slidenum">
              <a:rPr lang="en-US"/>
              <a:pPr>
                <a:defRPr/>
              </a:pPr>
              <a:t>‹#›</a:t>
            </a:fld>
            <a:endParaRPr lang="en-US"/>
          </a:p>
        </p:txBody>
      </p:sp>
    </p:spTree>
    <p:extLst>
      <p:ext uri="{BB962C8B-B14F-4D97-AF65-F5344CB8AC3E}">
        <p14:creationId xmlns:p14="http://schemas.microsoft.com/office/powerpoint/2010/main" val="2481117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a:extLst>
              <a:ext uri="{FF2B5EF4-FFF2-40B4-BE49-F238E27FC236}">
                <a16:creationId xmlns:a16="http://schemas.microsoft.com/office/drawing/2014/main" id="{B86F8718-AD96-ED48-58DA-8E1A25F63F9C}"/>
              </a:ext>
            </a:extLst>
          </p:cNvPr>
          <p:cNvSpPr>
            <a:spLocks noGrp="1"/>
          </p:cNvSpPr>
          <p:nvPr>
            <p:ph type="dt" sz="half" idx="10"/>
          </p:nvPr>
        </p:nvSpPr>
        <p:spPr/>
        <p:txBody>
          <a:bodyPr/>
          <a:lstStyle>
            <a:lvl1pPr>
              <a:defRPr/>
            </a:lvl1pPr>
          </a:lstStyle>
          <a:p>
            <a:pPr>
              <a:defRPr/>
            </a:pPr>
            <a:fld id="{F0E294D7-9CA2-C549-A086-D0EE8C71F88D}" type="datetimeFigureOut">
              <a:rPr lang="en-US"/>
              <a:pPr>
                <a:defRPr/>
              </a:pPr>
              <a:t>12/20/2024</a:t>
            </a:fld>
            <a:endParaRPr lang="en-US"/>
          </a:p>
        </p:txBody>
      </p:sp>
      <p:sp>
        <p:nvSpPr>
          <p:cNvPr id="8" name="Footer Placeholder 4">
            <a:extLst>
              <a:ext uri="{FF2B5EF4-FFF2-40B4-BE49-F238E27FC236}">
                <a16:creationId xmlns:a16="http://schemas.microsoft.com/office/drawing/2014/main" id="{B4DACA44-26B8-3495-EC8B-1B48EDC86ED4}"/>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D61AC715-C444-5297-FBD5-54E52249A49B}"/>
              </a:ext>
            </a:extLst>
          </p:cNvPr>
          <p:cNvSpPr>
            <a:spLocks noGrp="1"/>
          </p:cNvSpPr>
          <p:nvPr>
            <p:ph type="sldNum" sz="quarter" idx="12"/>
          </p:nvPr>
        </p:nvSpPr>
        <p:spPr/>
        <p:txBody>
          <a:bodyPr/>
          <a:lstStyle>
            <a:lvl1pPr>
              <a:defRPr/>
            </a:lvl1pPr>
          </a:lstStyle>
          <a:p>
            <a:pPr>
              <a:defRPr/>
            </a:pPr>
            <a:fld id="{6386093F-079A-3048-8FA7-2ADDE56110F7}" type="slidenum">
              <a:rPr lang="en-US"/>
              <a:pPr>
                <a:defRPr/>
              </a:pPr>
              <a:t>‹#›</a:t>
            </a:fld>
            <a:endParaRPr lang="en-US"/>
          </a:p>
        </p:txBody>
      </p:sp>
    </p:spTree>
    <p:extLst>
      <p:ext uri="{BB962C8B-B14F-4D97-AF65-F5344CB8AC3E}">
        <p14:creationId xmlns:p14="http://schemas.microsoft.com/office/powerpoint/2010/main" val="28405344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F09525CD-B6B6-AC63-753F-83521B86CB30}"/>
              </a:ext>
            </a:extLst>
          </p:cNvPr>
          <p:cNvSpPr>
            <a:spLocks noGrp="1"/>
          </p:cNvSpPr>
          <p:nvPr>
            <p:ph type="dt" sz="half" idx="10"/>
          </p:nvPr>
        </p:nvSpPr>
        <p:spPr/>
        <p:txBody>
          <a:bodyPr/>
          <a:lstStyle>
            <a:lvl1pPr>
              <a:defRPr/>
            </a:lvl1pPr>
          </a:lstStyle>
          <a:p>
            <a:pPr>
              <a:defRPr/>
            </a:pPr>
            <a:fld id="{A1CC7BDB-B8BD-654F-8447-D1599F00C7DE}" type="datetimeFigureOut">
              <a:rPr lang="en-US"/>
              <a:pPr>
                <a:defRPr/>
              </a:pPr>
              <a:t>12/20/2024</a:t>
            </a:fld>
            <a:endParaRPr lang="en-US"/>
          </a:p>
        </p:txBody>
      </p:sp>
      <p:sp>
        <p:nvSpPr>
          <p:cNvPr id="3" name="Footer Placeholder 4">
            <a:extLst>
              <a:ext uri="{FF2B5EF4-FFF2-40B4-BE49-F238E27FC236}">
                <a16:creationId xmlns:a16="http://schemas.microsoft.com/office/drawing/2014/main" id="{7372A7FC-B712-DE89-28F5-678D18B2CD14}"/>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65817CB1-844B-AABA-E985-DD404CBAC714}"/>
              </a:ext>
            </a:extLst>
          </p:cNvPr>
          <p:cNvSpPr>
            <a:spLocks noGrp="1"/>
          </p:cNvSpPr>
          <p:nvPr>
            <p:ph type="sldNum" sz="quarter" idx="12"/>
          </p:nvPr>
        </p:nvSpPr>
        <p:spPr/>
        <p:txBody>
          <a:bodyPr/>
          <a:lstStyle>
            <a:lvl1pPr>
              <a:defRPr/>
            </a:lvl1pPr>
          </a:lstStyle>
          <a:p>
            <a:pPr>
              <a:defRPr/>
            </a:pPr>
            <a:fld id="{6371A5B5-3BEF-254D-9541-DB09CEF2A9CA}" type="slidenum">
              <a:rPr lang="en-US"/>
              <a:pPr>
                <a:defRPr/>
              </a:pPr>
              <a:t>‹#›</a:t>
            </a:fld>
            <a:endParaRPr lang="en-US"/>
          </a:p>
        </p:txBody>
      </p:sp>
    </p:spTree>
    <p:extLst>
      <p:ext uri="{BB962C8B-B14F-4D97-AF65-F5344CB8AC3E}">
        <p14:creationId xmlns:p14="http://schemas.microsoft.com/office/powerpoint/2010/main" val="861727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3">
            <a:extLst>
              <a:ext uri="{FF2B5EF4-FFF2-40B4-BE49-F238E27FC236}">
                <a16:creationId xmlns:a16="http://schemas.microsoft.com/office/drawing/2014/main" id="{3698D690-38A7-DCB3-A377-99A1EA648047}"/>
              </a:ext>
            </a:extLst>
          </p:cNvPr>
          <p:cNvSpPr>
            <a:spLocks noGrp="1"/>
          </p:cNvSpPr>
          <p:nvPr>
            <p:ph type="dt" sz="half" idx="10"/>
          </p:nvPr>
        </p:nvSpPr>
        <p:spPr/>
        <p:txBody>
          <a:bodyPr/>
          <a:lstStyle>
            <a:lvl1pPr>
              <a:defRPr/>
            </a:lvl1pPr>
          </a:lstStyle>
          <a:p>
            <a:pPr>
              <a:defRPr/>
            </a:pPr>
            <a:fld id="{D9E31DC1-366D-6C4B-8168-5DE79B228EC0}" type="datetimeFigureOut">
              <a:rPr lang="en-US"/>
              <a:pPr>
                <a:defRPr/>
              </a:pPr>
              <a:t>12/20/2024</a:t>
            </a:fld>
            <a:endParaRPr lang="en-US"/>
          </a:p>
        </p:txBody>
      </p:sp>
      <p:sp>
        <p:nvSpPr>
          <p:cNvPr id="6" name="Footer Placeholder 4">
            <a:extLst>
              <a:ext uri="{FF2B5EF4-FFF2-40B4-BE49-F238E27FC236}">
                <a16:creationId xmlns:a16="http://schemas.microsoft.com/office/drawing/2014/main" id="{B07A1F23-3B0B-5C70-713F-7EF53705647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80C393A-26A0-B796-0EB1-92E8EEB5740B}"/>
              </a:ext>
            </a:extLst>
          </p:cNvPr>
          <p:cNvSpPr>
            <a:spLocks noGrp="1"/>
          </p:cNvSpPr>
          <p:nvPr>
            <p:ph type="sldNum" sz="quarter" idx="12"/>
          </p:nvPr>
        </p:nvSpPr>
        <p:spPr/>
        <p:txBody>
          <a:bodyPr/>
          <a:lstStyle>
            <a:lvl1pPr>
              <a:defRPr/>
            </a:lvl1pPr>
          </a:lstStyle>
          <a:p>
            <a:pPr>
              <a:defRPr/>
            </a:pPr>
            <a:fld id="{5F34DD00-E1D9-B147-8911-B88A52CDF022}" type="slidenum">
              <a:rPr lang="en-US"/>
              <a:pPr>
                <a:defRPr/>
              </a:pPr>
              <a:t>‹#›</a:t>
            </a:fld>
            <a:endParaRPr lang="en-US"/>
          </a:p>
        </p:txBody>
      </p:sp>
    </p:spTree>
    <p:extLst>
      <p:ext uri="{BB962C8B-B14F-4D97-AF65-F5344CB8AC3E}">
        <p14:creationId xmlns:p14="http://schemas.microsoft.com/office/powerpoint/2010/main" val="4270897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5891042-80E5-D0D3-47BA-D6D9003AEE23}"/>
              </a:ext>
            </a:extLst>
          </p:cNvPr>
          <p:cNvSpPr>
            <a:spLocks noGrp="1"/>
          </p:cNvSpPr>
          <p:nvPr>
            <p:ph type="dt" sz="half" idx="10"/>
          </p:nvPr>
        </p:nvSpPr>
        <p:spPr/>
        <p:txBody>
          <a:bodyPr/>
          <a:lstStyle>
            <a:lvl1pPr>
              <a:defRPr/>
            </a:lvl1pPr>
          </a:lstStyle>
          <a:p>
            <a:pPr>
              <a:defRPr/>
            </a:pPr>
            <a:fld id="{C8296FE2-B3C8-B740-821D-26A49B8099F1}" type="datetimeFigureOut">
              <a:rPr lang="en-US"/>
              <a:pPr>
                <a:defRPr/>
              </a:pPr>
              <a:t>12/20/2024</a:t>
            </a:fld>
            <a:endParaRPr lang="en-US"/>
          </a:p>
        </p:txBody>
      </p:sp>
      <p:sp>
        <p:nvSpPr>
          <p:cNvPr id="5" name="Footer Placeholder 4">
            <a:extLst>
              <a:ext uri="{FF2B5EF4-FFF2-40B4-BE49-F238E27FC236}">
                <a16:creationId xmlns:a16="http://schemas.microsoft.com/office/drawing/2014/main" id="{38C31112-8F3E-E770-5FD9-FFD10C60AE1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88748C0-3329-5CD9-5FA4-B6383934C22C}"/>
              </a:ext>
            </a:extLst>
          </p:cNvPr>
          <p:cNvSpPr>
            <a:spLocks noGrp="1"/>
          </p:cNvSpPr>
          <p:nvPr>
            <p:ph type="sldNum" sz="quarter" idx="12"/>
          </p:nvPr>
        </p:nvSpPr>
        <p:spPr/>
        <p:txBody>
          <a:bodyPr/>
          <a:lstStyle>
            <a:lvl1pPr>
              <a:defRPr/>
            </a:lvl1pPr>
          </a:lstStyle>
          <a:p>
            <a:pPr>
              <a:defRPr/>
            </a:pPr>
            <a:fld id="{BB007423-64BC-784E-90F9-4393271458A0}" type="slidenum">
              <a:rPr lang="en-US"/>
              <a:pPr>
                <a:defRPr/>
              </a:pPr>
              <a:t>‹#›</a:t>
            </a:fld>
            <a:endParaRPr lang="en-US"/>
          </a:p>
        </p:txBody>
      </p:sp>
    </p:spTree>
    <p:extLst>
      <p:ext uri="{BB962C8B-B14F-4D97-AF65-F5344CB8AC3E}">
        <p14:creationId xmlns:p14="http://schemas.microsoft.com/office/powerpoint/2010/main" val="4088098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556AC931-9546-34DA-F23F-98C7A32CF5DB}"/>
              </a:ext>
            </a:extLst>
          </p:cNvPr>
          <p:cNvSpPr>
            <a:spLocks noGrp="1"/>
          </p:cNvSpPr>
          <p:nvPr>
            <p:ph type="dt" sz="half" idx="10"/>
          </p:nvPr>
        </p:nvSpPr>
        <p:spPr/>
        <p:txBody>
          <a:bodyPr/>
          <a:lstStyle>
            <a:lvl1pPr>
              <a:defRPr/>
            </a:lvl1pPr>
          </a:lstStyle>
          <a:p>
            <a:pPr>
              <a:defRPr/>
            </a:pPr>
            <a:fld id="{870B9FC3-D9F3-D74A-8322-9CA1E85FB7A1}" type="datetimeFigureOut">
              <a:rPr lang="en-US"/>
              <a:pPr>
                <a:defRPr/>
              </a:pPr>
              <a:t>12/20/2024</a:t>
            </a:fld>
            <a:endParaRPr lang="en-US"/>
          </a:p>
        </p:txBody>
      </p:sp>
      <p:sp>
        <p:nvSpPr>
          <p:cNvPr id="5" name="Footer Placeholder 4">
            <a:extLst>
              <a:ext uri="{FF2B5EF4-FFF2-40B4-BE49-F238E27FC236}">
                <a16:creationId xmlns:a16="http://schemas.microsoft.com/office/drawing/2014/main" id="{06977B26-61AE-0B1B-9D09-6638DA21130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EB7F041-C988-E987-3259-EE0797F19B54}"/>
              </a:ext>
            </a:extLst>
          </p:cNvPr>
          <p:cNvSpPr>
            <a:spLocks noGrp="1"/>
          </p:cNvSpPr>
          <p:nvPr>
            <p:ph type="sldNum" sz="quarter" idx="12"/>
          </p:nvPr>
        </p:nvSpPr>
        <p:spPr/>
        <p:txBody>
          <a:bodyPr/>
          <a:lstStyle>
            <a:lvl1pPr>
              <a:defRPr/>
            </a:lvl1pPr>
          </a:lstStyle>
          <a:p>
            <a:pPr>
              <a:defRPr/>
            </a:pPr>
            <a:fld id="{6F056BBB-E4AB-CF4B-AF33-7F29A14A59E6}" type="slidenum">
              <a:rPr lang="en-US"/>
              <a:pPr>
                <a:defRPr/>
              </a:pPr>
              <a:t>‹#›</a:t>
            </a:fld>
            <a:endParaRPr lang="en-US"/>
          </a:p>
        </p:txBody>
      </p:sp>
    </p:spTree>
    <p:extLst>
      <p:ext uri="{BB962C8B-B14F-4D97-AF65-F5344CB8AC3E}">
        <p14:creationId xmlns:p14="http://schemas.microsoft.com/office/powerpoint/2010/main" val="166230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a:extLst>
              <a:ext uri="{FF2B5EF4-FFF2-40B4-BE49-F238E27FC236}">
                <a16:creationId xmlns:a16="http://schemas.microsoft.com/office/drawing/2014/main" id="{F221E051-DF75-AD5B-869A-75AD7B1593BB}"/>
              </a:ext>
            </a:extLst>
          </p:cNvPr>
          <p:cNvSpPr>
            <a:spLocks noGrp="1"/>
          </p:cNvSpPr>
          <p:nvPr>
            <p:ph type="dt" sz="half" idx="10"/>
          </p:nvPr>
        </p:nvSpPr>
        <p:spPr/>
        <p:txBody>
          <a:bodyPr/>
          <a:lstStyle>
            <a:lvl1pPr>
              <a:defRPr/>
            </a:lvl1pPr>
          </a:lstStyle>
          <a:p>
            <a:pPr>
              <a:defRPr/>
            </a:pPr>
            <a:fld id="{E36004E2-A60B-B34B-AA8C-51D21AA03348}" type="datetimeFigureOut">
              <a:rPr lang="en-US"/>
              <a:pPr>
                <a:defRPr/>
              </a:pPr>
              <a:t>12/20/2024</a:t>
            </a:fld>
            <a:endParaRPr lang="en-US"/>
          </a:p>
        </p:txBody>
      </p:sp>
      <p:sp>
        <p:nvSpPr>
          <p:cNvPr id="6" name="Footer Placeholder 4">
            <a:extLst>
              <a:ext uri="{FF2B5EF4-FFF2-40B4-BE49-F238E27FC236}">
                <a16:creationId xmlns:a16="http://schemas.microsoft.com/office/drawing/2014/main" id="{9A49C299-AD19-241F-291B-C4F89FCD7B9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99EB76E-F9F8-E86D-74A1-A27D8948BFA4}"/>
              </a:ext>
            </a:extLst>
          </p:cNvPr>
          <p:cNvSpPr>
            <a:spLocks noGrp="1"/>
          </p:cNvSpPr>
          <p:nvPr>
            <p:ph type="sldNum" sz="quarter" idx="12"/>
          </p:nvPr>
        </p:nvSpPr>
        <p:spPr/>
        <p:txBody>
          <a:bodyPr/>
          <a:lstStyle>
            <a:lvl1pPr>
              <a:defRPr/>
            </a:lvl1pPr>
          </a:lstStyle>
          <a:p>
            <a:pPr>
              <a:defRPr/>
            </a:pPr>
            <a:fld id="{F3D735B2-B1D0-5C45-881D-D3F34452FDF6}" type="slidenum">
              <a:rPr lang="en-US"/>
              <a:pPr>
                <a:defRPr/>
              </a:pPr>
              <a:t>‹#›</a:t>
            </a:fld>
            <a:endParaRPr lang="en-US"/>
          </a:p>
        </p:txBody>
      </p:sp>
    </p:spTree>
    <p:extLst>
      <p:ext uri="{BB962C8B-B14F-4D97-AF65-F5344CB8AC3E}">
        <p14:creationId xmlns:p14="http://schemas.microsoft.com/office/powerpoint/2010/main" val="2629559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a:extLst>
              <a:ext uri="{FF2B5EF4-FFF2-40B4-BE49-F238E27FC236}">
                <a16:creationId xmlns:a16="http://schemas.microsoft.com/office/drawing/2014/main" id="{18C6704D-8646-15F9-D212-207BBCA42D72}"/>
              </a:ext>
            </a:extLst>
          </p:cNvPr>
          <p:cNvSpPr>
            <a:spLocks noGrp="1"/>
          </p:cNvSpPr>
          <p:nvPr>
            <p:ph type="dt" sz="half" idx="10"/>
          </p:nvPr>
        </p:nvSpPr>
        <p:spPr/>
        <p:txBody>
          <a:bodyPr/>
          <a:lstStyle>
            <a:lvl1pPr>
              <a:defRPr/>
            </a:lvl1pPr>
          </a:lstStyle>
          <a:p>
            <a:pPr>
              <a:defRPr/>
            </a:pPr>
            <a:fld id="{8FC39886-C67D-5644-8DA3-9BCDF7F777D8}" type="datetimeFigureOut">
              <a:rPr lang="en-US"/>
              <a:pPr>
                <a:defRPr/>
              </a:pPr>
              <a:t>12/20/2024</a:t>
            </a:fld>
            <a:endParaRPr lang="en-US"/>
          </a:p>
        </p:txBody>
      </p:sp>
      <p:sp>
        <p:nvSpPr>
          <p:cNvPr id="8" name="Footer Placeholder 4">
            <a:extLst>
              <a:ext uri="{FF2B5EF4-FFF2-40B4-BE49-F238E27FC236}">
                <a16:creationId xmlns:a16="http://schemas.microsoft.com/office/drawing/2014/main" id="{5C04B8B3-F91D-1A0A-6BFF-C01BFCB8BEE4}"/>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1164D212-8F35-ED2C-2D31-55D1B8E35630}"/>
              </a:ext>
            </a:extLst>
          </p:cNvPr>
          <p:cNvSpPr>
            <a:spLocks noGrp="1"/>
          </p:cNvSpPr>
          <p:nvPr>
            <p:ph type="sldNum" sz="quarter" idx="12"/>
          </p:nvPr>
        </p:nvSpPr>
        <p:spPr/>
        <p:txBody>
          <a:bodyPr/>
          <a:lstStyle>
            <a:lvl1pPr>
              <a:defRPr/>
            </a:lvl1pPr>
          </a:lstStyle>
          <a:p>
            <a:pPr>
              <a:defRPr/>
            </a:pPr>
            <a:fld id="{CCE713CA-95A6-194C-9B8C-894A91101288}" type="slidenum">
              <a:rPr lang="en-US"/>
              <a:pPr>
                <a:defRPr/>
              </a:pPr>
              <a:t>‹#›</a:t>
            </a:fld>
            <a:endParaRPr lang="en-US"/>
          </a:p>
        </p:txBody>
      </p:sp>
    </p:spTree>
    <p:extLst>
      <p:ext uri="{BB962C8B-B14F-4D97-AF65-F5344CB8AC3E}">
        <p14:creationId xmlns:p14="http://schemas.microsoft.com/office/powerpoint/2010/main" val="4196484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684A7F7-8DB0-11F3-C352-300C6B726E35}"/>
              </a:ext>
            </a:extLst>
          </p:cNvPr>
          <p:cNvSpPr>
            <a:spLocks noGrp="1"/>
          </p:cNvSpPr>
          <p:nvPr>
            <p:ph type="dt" sz="half" idx="10"/>
          </p:nvPr>
        </p:nvSpPr>
        <p:spPr/>
        <p:txBody>
          <a:bodyPr/>
          <a:lstStyle>
            <a:lvl1pPr>
              <a:defRPr/>
            </a:lvl1pPr>
          </a:lstStyle>
          <a:p>
            <a:pPr>
              <a:defRPr/>
            </a:pPr>
            <a:fld id="{ECD88A29-E6BA-1941-A09F-C18186FFE978}" type="datetimeFigureOut">
              <a:rPr lang="en-US"/>
              <a:pPr>
                <a:defRPr/>
              </a:pPr>
              <a:t>12/20/2024</a:t>
            </a:fld>
            <a:endParaRPr lang="en-US"/>
          </a:p>
        </p:txBody>
      </p:sp>
      <p:sp>
        <p:nvSpPr>
          <p:cNvPr id="3" name="Footer Placeholder 4">
            <a:extLst>
              <a:ext uri="{FF2B5EF4-FFF2-40B4-BE49-F238E27FC236}">
                <a16:creationId xmlns:a16="http://schemas.microsoft.com/office/drawing/2014/main" id="{09236A4B-2883-0638-11E0-7A8939978A0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AA7A5AC4-EE4D-5BA0-791B-77109B18CD18}"/>
              </a:ext>
            </a:extLst>
          </p:cNvPr>
          <p:cNvSpPr>
            <a:spLocks noGrp="1"/>
          </p:cNvSpPr>
          <p:nvPr>
            <p:ph type="sldNum" sz="quarter" idx="12"/>
          </p:nvPr>
        </p:nvSpPr>
        <p:spPr/>
        <p:txBody>
          <a:bodyPr/>
          <a:lstStyle>
            <a:lvl1pPr>
              <a:defRPr/>
            </a:lvl1pPr>
          </a:lstStyle>
          <a:p>
            <a:pPr>
              <a:defRPr/>
            </a:pPr>
            <a:fld id="{D13AB9EB-3589-5945-879F-33337A43DED2}" type="slidenum">
              <a:rPr lang="en-US"/>
              <a:pPr>
                <a:defRPr/>
              </a:pPr>
              <a:t>‹#›</a:t>
            </a:fld>
            <a:endParaRPr lang="en-US"/>
          </a:p>
        </p:txBody>
      </p:sp>
    </p:spTree>
    <p:extLst>
      <p:ext uri="{BB962C8B-B14F-4D97-AF65-F5344CB8AC3E}">
        <p14:creationId xmlns:p14="http://schemas.microsoft.com/office/powerpoint/2010/main" val="1991730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3">
            <a:extLst>
              <a:ext uri="{FF2B5EF4-FFF2-40B4-BE49-F238E27FC236}">
                <a16:creationId xmlns:a16="http://schemas.microsoft.com/office/drawing/2014/main" id="{1F013188-BAA6-33D6-055A-07B2CE8E9601}"/>
              </a:ext>
            </a:extLst>
          </p:cNvPr>
          <p:cNvSpPr>
            <a:spLocks noGrp="1"/>
          </p:cNvSpPr>
          <p:nvPr>
            <p:ph type="dt" sz="half" idx="10"/>
          </p:nvPr>
        </p:nvSpPr>
        <p:spPr/>
        <p:txBody>
          <a:bodyPr/>
          <a:lstStyle>
            <a:lvl1pPr>
              <a:defRPr/>
            </a:lvl1pPr>
          </a:lstStyle>
          <a:p>
            <a:pPr>
              <a:defRPr/>
            </a:pPr>
            <a:fld id="{E5F3744C-EC2C-C347-8DBF-7D059AE6EB05}" type="datetimeFigureOut">
              <a:rPr lang="en-US"/>
              <a:pPr>
                <a:defRPr/>
              </a:pPr>
              <a:t>12/20/2024</a:t>
            </a:fld>
            <a:endParaRPr lang="en-US"/>
          </a:p>
        </p:txBody>
      </p:sp>
      <p:sp>
        <p:nvSpPr>
          <p:cNvPr id="6" name="Footer Placeholder 4">
            <a:extLst>
              <a:ext uri="{FF2B5EF4-FFF2-40B4-BE49-F238E27FC236}">
                <a16:creationId xmlns:a16="http://schemas.microsoft.com/office/drawing/2014/main" id="{1BFCBA6C-3C07-AAF5-5A35-5A8E783AC46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83E2564-EF12-ED81-C66E-1BDCEA10616E}"/>
              </a:ext>
            </a:extLst>
          </p:cNvPr>
          <p:cNvSpPr>
            <a:spLocks noGrp="1"/>
          </p:cNvSpPr>
          <p:nvPr>
            <p:ph type="sldNum" sz="quarter" idx="12"/>
          </p:nvPr>
        </p:nvSpPr>
        <p:spPr/>
        <p:txBody>
          <a:bodyPr/>
          <a:lstStyle>
            <a:lvl1pPr>
              <a:defRPr/>
            </a:lvl1pPr>
          </a:lstStyle>
          <a:p>
            <a:pPr>
              <a:defRPr/>
            </a:pPr>
            <a:fld id="{C371338E-BF6D-B845-A772-BDA6E1814C2F}" type="slidenum">
              <a:rPr lang="en-US"/>
              <a:pPr>
                <a:defRPr/>
              </a:pPr>
              <a:t>‹#›</a:t>
            </a:fld>
            <a:endParaRPr lang="en-US"/>
          </a:p>
        </p:txBody>
      </p:sp>
    </p:spTree>
    <p:extLst>
      <p:ext uri="{BB962C8B-B14F-4D97-AF65-F5344CB8AC3E}">
        <p14:creationId xmlns:p14="http://schemas.microsoft.com/office/powerpoint/2010/main" val="3657996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468376E2-D6AF-6F43-54AB-ABB6AAC49AD3}"/>
              </a:ext>
            </a:extLst>
          </p:cNvPr>
          <p:cNvSpPr>
            <a:spLocks noGrp="1"/>
          </p:cNvSpPr>
          <p:nvPr>
            <p:ph type="dt" sz="half" idx="10"/>
          </p:nvPr>
        </p:nvSpPr>
        <p:spPr/>
        <p:txBody>
          <a:bodyPr/>
          <a:lstStyle>
            <a:lvl1pPr>
              <a:defRPr/>
            </a:lvl1pPr>
          </a:lstStyle>
          <a:p>
            <a:pPr>
              <a:defRPr/>
            </a:pPr>
            <a:fld id="{589BF256-E12E-AA41-B860-A1F2429F136F}" type="datetimeFigureOut">
              <a:rPr lang="en-US"/>
              <a:pPr>
                <a:defRPr/>
              </a:pPr>
              <a:t>12/20/2024</a:t>
            </a:fld>
            <a:endParaRPr lang="en-US"/>
          </a:p>
        </p:txBody>
      </p:sp>
      <p:sp>
        <p:nvSpPr>
          <p:cNvPr id="5" name="Footer Placeholder 4">
            <a:extLst>
              <a:ext uri="{FF2B5EF4-FFF2-40B4-BE49-F238E27FC236}">
                <a16:creationId xmlns:a16="http://schemas.microsoft.com/office/drawing/2014/main" id="{7D82021B-D3D5-EDC2-2AB5-4132C433C78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ADF90E9-80CA-7C2C-1C31-34E172EF5006}"/>
              </a:ext>
            </a:extLst>
          </p:cNvPr>
          <p:cNvSpPr>
            <a:spLocks noGrp="1"/>
          </p:cNvSpPr>
          <p:nvPr>
            <p:ph type="sldNum" sz="quarter" idx="12"/>
          </p:nvPr>
        </p:nvSpPr>
        <p:spPr/>
        <p:txBody>
          <a:bodyPr/>
          <a:lstStyle>
            <a:lvl1pPr>
              <a:defRPr/>
            </a:lvl1pPr>
          </a:lstStyle>
          <a:p>
            <a:pPr>
              <a:defRPr/>
            </a:pPr>
            <a:fld id="{843C043E-AD91-7146-8040-7C588977B931}" type="slidenum">
              <a:rPr lang="en-US"/>
              <a:pPr>
                <a:defRPr/>
              </a:pPr>
              <a:t>‹#›</a:t>
            </a:fld>
            <a:endParaRPr lang="en-US"/>
          </a:p>
        </p:txBody>
      </p:sp>
    </p:spTree>
    <p:extLst>
      <p:ext uri="{BB962C8B-B14F-4D97-AF65-F5344CB8AC3E}">
        <p14:creationId xmlns:p14="http://schemas.microsoft.com/office/powerpoint/2010/main" val="1149491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621D9CF-5BBB-DAA9-39AF-A6BB8452E272}"/>
              </a:ext>
            </a:extLst>
          </p:cNvPr>
          <p:cNvSpPr>
            <a:spLocks noGrp="1"/>
          </p:cNvSpPr>
          <p:nvPr>
            <p:ph type="dt" sz="half" idx="10"/>
          </p:nvPr>
        </p:nvSpPr>
        <p:spPr/>
        <p:txBody>
          <a:bodyPr/>
          <a:lstStyle>
            <a:lvl1pPr>
              <a:defRPr/>
            </a:lvl1pPr>
          </a:lstStyle>
          <a:p>
            <a:pPr>
              <a:defRPr/>
            </a:pPr>
            <a:fld id="{227CF413-C422-744E-A5EC-66BDA8260496}" type="datetimeFigureOut">
              <a:rPr lang="en-US"/>
              <a:pPr>
                <a:defRPr/>
              </a:pPr>
              <a:t>12/20/2024</a:t>
            </a:fld>
            <a:endParaRPr lang="en-US"/>
          </a:p>
        </p:txBody>
      </p:sp>
      <p:sp>
        <p:nvSpPr>
          <p:cNvPr id="5" name="Footer Placeholder 4">
            <a:extLst>
              <a:ext uri="{FF2B5EF4-FFF2-40B4-BE49-F238E27FC236}">
                <a16:creationId xmlns:a16="http://schemas.microsoft.com/office/drawing/2014/main" id="{9C540B25-94D7-08C6-63B3-3231D904BAE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565B6A1-4A63-09CE-78EB-34D6144E9CEB}"/>
              </a:ext>
            </a:extLst>
          </p:cNvPr>
          <p:cNvSpPr>
            <a:spLocks noGrp="1"/>
          </p:cNvSpPr>
          <p:nvPr>
            <p:ph type="sldNum" sz="quarter" idx="12"/>
          </p:nvPr>
        </p:nvSpPr>
        <p:spPr/>
        <p:txBody>
          <a:bodyPr/>
          <a:lstStyle>
            <a:lvl1pPr>
              <a:defRPr/>
            </a:lvl1pPr>
          </a:lstStyle>
          <a:p>
            <a:pPr>
              <a:defRPr/>
            </a:pPr>
            <a:fld id="{02E47BB6-0275-734B-97C8-0E180E2B8EA3}" type="slidenum">
              <a:rPr lang="en-US"/>
              <a:pPr>
                <a:defRPr/>
              </a:pPr>
              <a:t>‹#›</a:t>
            </a:fld>
            <a:endParaRPr lang="en-US"/>
          </a:p>
        </p:txBody>
      </p:sp>
    </p:spTree>
    <p:extLst>
      <p:ext uri="{BB962C8B-B14F-4D97-AF65-F5344CB8AC3E}">
        <p14:creationId xmlns:p14="http://schemas.microsoft.com/office/powerpoint/2010/main" val="1605985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t="-9000" b="-9000"/>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A6CC3059-313D-5A54-EADC-9DFFFC08B890}"/>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endParaRPr lang="en-US" altLang="en-US"/>
          </a:p>
        </p:txBody>
      </p:sp>
      <p:sp>
        <p:nvSpPr>
          <p:cNvPr id="1027" name="Text Placeholder 2">
            <a:extLst>
              <a:ext uri="{FF2B5EF4-FFF2-40B4-BE49-F238E27FC236}">
                <a16:creationId xmlns:a16="http://schemas.microsoft.com/office/drawing/2014/main" id="{1A5F7107-EEE4-A0B3-FAA2-14F70BBB7A05}"/>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
        <p:nvSpPr>
          <p:cNvPr id="4" name="Date Placeholder 3">
            <a:extLst>
              <a:ext uri="{FF2B5EF4-FFF2-40B4-BE49-F238E27FC236}">
                <a16:creationId xmlns:a16="http://schemas.microsoft.com/office/drawing/2014/main" id="{1A168418-3300-15DB-F4B0-4FA91776CD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82000"/>
                  </a:schemeClr>
                </a:solidFill>
                <a:latin typeface="+mn-lt"/>
              </a:defRPr>
            </a:lvl1pPr>
          </a:lstStyle>
          <a:p>
            <a:pPr>
              <a:defRPr/>
            </a:pPr>
            <a:fld id="{02F954CA-03B4-9C4F-AC77-F91F932F68A4}" type="datetimeFigureOut">
              <a:rPr lang="en-US"/>
              <a:pPr>
                <a:defRPr/>
              </a:pPr>
              <a:t>12/20/2024</a:t>
            </a:fld>
            <a:endParaRPr lang="en-US"/>
          </a:p>
        </p:txBody>
      </p:sp>
      <p:sp>
        <p:nvSpPr>
          <p:cNvPr id="5" name="Footer Placeholder 4">
            <a:extLst>
              <a:ext uri="{FF2B5EF4-FFF2-40B4-BE49-F238E27FC236}">
                <a16:creationId xmlns:a16="http://schemas.microsoft.com/office/drawing/2014/main" id="{8FC7899A-32D5-EE05-912B-C354F5C352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82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DAD1E297-7524-E046-288F-D76D7BA98F3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82000"/>
                  </a:schemeClr>
                </a:solidFill>
                <a:latin typeface="+mn-lt"/>
              </a:defRPr>
            </a:lvl1pPr>
          </a:lstStyle>
          <a:p>
            <a:pPr>
              <a:defRPr/>
            </a:pPr>
            <a:fld id="{0C0684E6-8B8F-CE47-A9AE-3C072CCBB11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xStyles>
    <p:titleStyle>
      <a:lvl1pPr algn="l" rtl="0" eaLnBrk="1" fontAlgn="base" hangingPunct="1">
        <a:lnSpc>
          <a:spcPct val="90000"/>
        </a:lnSpc>
        <a:spcBef>
          <a:spcPct val="0"/>
        </a:spcBef>
        <a:spcAft>
          <a:spcPct val="0"/>
        </a:spcAft>
        <a:defRPr sz="4400" b="1" kern="1200">
          <a:solidFill>
            <a:srgbClr val="007C88"/>
          </a:solidFill>
          <a:latin typeface="Avenir Next LT Pro" panose="020B0504020202020204" pitchFamily="34" charset="77"/>
          <a:ea typeface="+mj-ea"/>
          <a:cs typeface="+mj-cs"/>
        </a:defRPr>
      </a:lvl1pPr>
      <a:lvl2pPr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2pPr>
      <a:lvl3pPr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3pPr>
      <a:lvl4pPr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4pPr>
      <a:lvl5pPr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5pPr>
      <a:lvl6pPr marL="457200"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6pPr>
      <a:lvl7pPr marL="914400"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7pPr>
      <a:lvl8pPr marL="1371600"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8pPr>
      <a:lvl9pPr marL="1828800"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rgbClr val="262626"/>
          </a:solidFill>
          <a:latin typeface="Avenir Next LT Pro" panose="020B0504020202020204" pitchFamily="34" charset="77"/>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rgbClr val="262626"/>
          </a:solidFill>
          <a:latin typeface="Avenir Next LT Pro" panose="020B0504020202020204" pitchFamily="34" charset="77"/>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Avenir Next LT Pro" panose="020B0504020202020204" pitchFamily="34" charset="77"/>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Avenir Next LT Pro" panose="020B0504020202020204" pitchFamily="34" charset="77"/>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7C88"/>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B148BBB6-8580-2A78-6674-9F818667904C}"/>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endParaRPr lang="en-US" altLang="en-US"/>
          </a:p>
        </p:txBody>
      </p:sp>
      <p:sp>
        <p:nvSpPr>
          <p:cNvPr id="2051" name="Text Placeholder 2">
            <a:extLst>
              <a:ext uri="{FF2B5EF4-FFF2-40B4-BE49-F238E27FC236}">
                <a16:creationId xmlns:a16="http://schemas.microsoft.com/office/drawing/2014/main" id="{DCF968F8-6E5F-02AC-CE43-05D39D4642F2}"/>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
        <p:nvSpPr>
          <p:cNvPr id="4" name="Date Placeholder 3">
            <a:extLst>
              <a:ext uri="{FF2B5EF4-FFF2-40B4-BE49-F238E27FC236}">
                <a16:creationId xmlns:a16="http://schemas.microsoft.com/office/drawing/2014/main" id="{25941C0D-7347-B8D0-CE74-0ED18437869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82000"/>
                  </a:schemeClr>
                </a:solidFill>
                <a:latin typeface="+mn-lt"/>
              </a:defRPr>
            </a:lvl1pPr>
          </a:lstStyle>
          <a:p>
            <a:pPr>
              <a:defRPr/>
            </a:pPr>
            <a:fld id="{FC4469DC-A6DA-B94B-8916-791AE5136383}" type="datetimeFigureOut">
              <a:rPr lang="en-US"/>
              <a:pPr>
                <a:defRPr/>
              </a:pPr>
              <a:t>12/20/2024</a:t>
            </a:fld>
            <a:endParaRPr lang="en-US"/>
          </a:p>
        </p:txBody>
      </p:sp>
      <p:sp>
        <p:nvSpPr>
          <p:cNvPr id="5" name="Footer Placeholder 4">
            <a:extLst>
              <a:ext uri="{FF2B5EF4-FFF2-40B4-BE49-F238E27FC236}">
                <a16:creationId xmlns:a16="http://schemas.microsoft.com/office/drawing/2014/main" id="{0BBA121F-CAB8-E020-40B0-E9FC76BC09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82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9AF1DFE4-8ED2-D105-9BE5-C0D5359ED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82000"/>
                  </a:schemeClr>
                </a:solidFill>
                <a:latin typeface="+mn-lt"/>
              </a:defRPr>
            </a:lvl1pPr>
          </a:lstStyle>
          <a:p>
            <a:pPr>
              <a:defRPr/>
            </a:pPr>
            <a:fld id="{259BEE82-0370-914F-8767-B14CCF3EDB4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Lst>
  <p:txStyles>
    <p:titleStyle>
      <a:lvl1pPr algn="l" rtl="0" fontAlgn="base">
        <a:lnSpc>
          <a:spcPct val="90000"/>
        </a:lnSpc>
        <a:spcBef>
          <a:spcPct val="0"/>
        </a:spcBef>
        <a:spcAft>
          <a:spcPct val="0"/>
        </a:spcAft>
        <a:defRPr sz="4400" b="1" kern="1200">
          <a:solidFill>
            <a:schemeClr val="bg1"/>
          </a:solidFill>
          <a:latin typeface="Avenir Next LT Pro" panose="020B0504020202020204" pitchFamily="34" charset="77"/>
          <a:ea typeface="+mj-ea"/>
          <a:cs typeface="+mj-cs"/>
        </a:defRPr>
      </a:lvl1pPr>
      <a:lvl2pPr algn="l" rtl="0" fontAlgn="base">
        <a:lnSpc>
          <a:spcPct val="90000"/>
        </a:lnSpc>
        <a:spcBef>
          <a:spcPct val="0"/>
        </a:spcBef>
        <a:spcAft>
          <a:spcPct val="0"/>
        </a:spcAft>
        <a:defRPr sz="4400" b="1">
          <a:solidFill>
            <a:schemeClr val="bg1"/>
          </a:solidFill>
          <a:latin typeface="Avenir Next LT Pro" panose="020B0504020202020204" pitchFamily="34" charset="77"/>
        </a:defRPr>
      </a:lvl2pPr>
      <a:lvl3pPr algn="l" rtl="0" fontAlgn="base">
        <a:lnSpc>
          <a:spcPct val="90000"/>
        </a:lnSpc>
        <a:spcBef>
          <a:spcPct val="0"/>
        </a:spcBef>
        <a:spcAft>
          <a:spcPct val="0"/>
        </a:spcAft>
        <a:defRPr sz="4400" b="1">
          <a:solidFill>
            <a:schemeClr val="bg1"/>
          </a:solidFill>
          <a:latin typeface="Avenir Next LT Pro" panose="020B0504020202020204" pitchFamily="34" charset="77"/>
        </a:defRPr>
      </a:lvl3pPr>
      <a:lvl4pPr algn="l" rtl="0" fontAlgn="base">
        <a:lnSpc>
          <a:spcPct val="90000"/>
        </a:lnSpc>
        <a:spcBef>
          <a:spcPct val="0"/>
        </a:spcBef>
        <a:spcAft>
          <a:spcPct val="0"/>
        </a:spcAft>
        <a:defRPr sz="4400" b="1">
          <a:solidFill>
            <a:schemeClr val="bg1"/>
          </a:solidFill>
          <a:latin typeface="Avenir Next LT Pro" panose="020B0504020202020204" pitchFamily="34" charset="77"/>
        </a:defRPr>
      </a:lvl4pPr>
      <a:lvl5pPr algn="l" rtl="0" fontAlgn="base">
        <a:lnSpc>
          <a:spcPct val="90000"/>
        </a:lnSpc>
        <a:spcBef>
          <a:spcPct val="0"/>
        </a:spcBef>
        <a:spcAft>
          <a:spcPct val="0"/>
        </a:spcAft>
        <a:defRPr sz="4400" b="1">
          <a:solidFill>
            <a:schemeClr val="bg1"/>
          </a:solidFill>
          <a:latin typeface="Avenir Next LT Pro" panose="020B0504020202020204" pitchFamily="34" charset="77"/>
        </a:defRPr>
      </a:lvl5pPr>
      <a:lvl6pPr marL="457200" algn="l" rtl="0" fontAlgn="base">
        <a:lnSpc>
          <a:spcPct val="90000"/>
        </a:lnSpc>
        <a:spcBef>
          <a:spcPct val="0"/>
        </a:spcBef>
        <a:spcAft>
          <a:spcPct val="0"/>
        </a:spcAft>
        <a:defRPr sz="4400" b="1">
          <a:solidFill>
            <a:schemeClr val="bg1"/>
          </a:solidFill>
          <a:latin typeface="Avenir Next LT Pro" panose="020B0504020202020204" pitchFamily="34" charset="77"/>
        </a:defRPr>
      </a:lvl6pPr>
      <a:lvl7pPr marL="914400" algn="l" rtl="0" fontAlgn="base">
        <a:lnSpc>
          <a:spcPct val="90000"/>
        </a:lnSpc>
        <a:spcBef>
          <a:spcPct val="0"/>
        </a:spcBef>
        <a:spcAft>
          <a:spcPct val="0"/>
        </a:spcAft>
        <a:defRPr sz="4400" b="1">
          <a:solidFill>
            <a:schemeClr val="bg1"/>
          </a:solidFill>
          <a:latin typeface="Avenir Next LT Pro" panose="020B0504020202020204" pitchFamily="34" charset="77"/>
        </a:defRPr>
      </a:lvl7pPr>
      <a:lvl8pPr marL="1371600" algn="l" rtl="0" fontAlgn="base">
        <a:lnSpc>
          <a:spcPct val="90000"/>
        </a:lnSpc>
        <a:spcBef>
          <a:spcPct val="0"/>
        </a:spcBef>
        <a:spcAft>
          <a:spcPct val="0"/>
        </a:spcAft>
        <a:defRPr sz="4400" b="1">
          <a:solidFill>
            <a:schemeClr val="bg1"/>
          </a:solidFill>
          <a:latin typeface="Avenir Next LT Pro" panose="020B0504020202020204" pitchFamily="34" charset="77"/>
        </a:defRPr>
      </a:lvl8pPr>
      <a:lvl9pPr marL="1828800" algn="l" rtl="0" fontAlgn="base">
        <a:lnSpc>
          <a:spcPct val="90000"/>
        </a:lnSpc>
        <a:spcBef>
          <a:spcPct val="0"/>
        </a:spcBef>
        <a:spcAft>
          <a:spcPct val="0"/>
        </a:spcAft>
        <a:defRPr sz="4400" b="1">
          <a:solidFill>
            <a:schemeClr val="bg1"/>
          </a:solidFill>
          <a:latin typeface="Avenir Next LT Pro" panose="020B0504020202020204" pitchFamily="34" charset="77"/>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rgbClr val="E6DAAF"/>
          </a:solidFill>
          <a:latin typeface="Avenir Next LT Pro" panose="020B0504020202020204" pitchFamily="34" charset="77"/>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rgbClr val="E6DAAF"/>
          </a:solidFill>
          <a:latin typeface="Avenir Next LT Pro" panose="020B0504020202020204" pitchFamily="34" charset="77"/>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rgbClr val="E6DAAF"/>
          </a:solidFill>
          <a:latin typeface="Avenir Next LT Pro" panose="020B0504020202020204" pitchFamily="34" charset="77"/>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E6DAAF"/>
          </a:solidFill>
          <a:latin typeface="Avenir Next LT Pro" panose="020B0504020202020204" pitchFamily="34" charset="77"/>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E6DAAF"/>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descr="A white background with a yellow and pink fish&#10;&#10;Description automatically generated with medium confidence">
            <a:extLst>
              <a:ext uri="{FF2B5EF4-FFF2-40B4-BE49-F238E27FC236}">
                <a16:creationId xmlns:a16="http://schemas.microsoft.com/office/drawing/2014/main" id="{14B69EC8-587B-9BA5-2456-0F382DE1AD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5" descr="A black background with a yellow zigzag on it&#10;&#10;Description automatically generated">
            <a:extLst>
              <a:ext uri="{FF2B5EF4-FFF2-40B4-BE49-F238E27FC236}">
                <a16:creationId xmlns:a16="http://schemas.microsoft.com/office/drawing/2014/main" id="{5DF86AF2-41C8-02CB-C6F2-AABDC3B5D1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7" descr="A blue text on a black background&#10;&#10;Description automatically generated">
            <a:extLst>
              <a:ext uri="{FF2B5EF4-FFF2-40B4-BE49-F238E27FC236}">
                <a16:creationId xmlns:a16="http://schemas.microsoft.com/office/drawing/2014/main" id="{68936D09-47E5-595E-37B0-2166BB1687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0372" t="24686" r="20338" b="45045"/>
          <a:stretch>
            <a:fillRect/>
          </a:stretch>
        </p:blipFill>
        <p:spPr bwMode="auto">
          <a:xfrm>
            <a:off x="2484438" y="1692275"/>
            <a:ext cx="7227887"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9" descr="A rock with a hole in it&#10;&#10;Description automatically generated">
            <a:extLst>
              <a:ext uri="{FF2B5EF4-FFF2-40B4-BE49-F238E27FC236}">
                <a16:creationId xmlns:a16="http://schemas.microsoft.com/office/drawing/2014/main" id="{60AD5E03-DE51-8A2B-5031-500F76D506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11" descr="A black background with white text&#10;&#10;Description automatically generated">
            <a:extLst>
              <a:ext uri="{FF2B5EF4-FFF2-40B4-BE49-F238E27FC236}">
                <a16:creationId xmlns:a16="http://schemas.microsoft.com/office/drawing/2014/main" id="{D7B30739-D259-2AC0-BB73-A4C6D8C4DC2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8278" t="53513" r="28751" b="22343"/>
          <a:stretch>
            <a:fillRect/>
          </a:stretch>
        </p:blipFill>
        <p:spPr bwMode="auto">
          <a:xfrm>
            <a:off x="3448050" y="3670300"/>
            <a:ext cx="5238750"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E82BC-96D0-9998-097F-91FD39CB353F}"/>
            </a:ext>
          </a:extLst>
        </p:cNvPr>
        <p:cNvGrpSpPr/>
        <p:nvPr/>
      </p:nvGrpSpPr>
      <p:grpSpPr>
        <a:xfrm>
          <a:off x="0" y="0"/>
          <a:ext cx="0" cy="0"/>
          <a:chOff x="0" y="0"/>
          <a:chExt cx="0" cy="0"/>
        </a:xfrm>
      </p:grpSpPr>
      <p:pic>
        <p:nvPicPr>
          <p:cNvPr id="3" name="Picture 2" descr="A blue surface with a white spot&#10;&#10;Description automatically generated with medium confidence">
            <a:extLst>
              <a:ext uri="{FF2B5EF4-FFF2-40B4-BE49-F238E27FC236}">
                <a16:creationId xmlns:a16="http://schemas.microsoft.com/office/drawing/2014/main" id="{6FB26C8F-743A-00E6-304E-179C936D8544}"/>
              </a:ext>
            </a:extLst>
          </p:cNvPr>
          <p:cNvPicPr>
            <a:picLocks noChangeAspect="1"/>
          </p:cNvPicPr>
          <p:nvPr/>
        </p:nvPicPr>
        <p:blipFill>
          <a:blip r:embed="rId2"/>
          <a:srcRect b="15565"/>
          <a:stretch/>
        </p:blipFill>
        <p:spPr>
          <a:xfrm>
            <a:off x="0" y="0"/>
            <a:ext cx="12192000" cy="6858000"/>
          </a:xfrm>
          <a:prstGeom prst="rect">
            <a:avLst/>
          </a:prstGeom>
        </p:spPr>
      </p:pic>
      <p:sp>
        <p:nvSpPr>
          <p:cNvPr id="6146" name="Title 1">
            <a:extLst>
              <a:ext uri="{FF2B5EF4-FFF2-40B4-BE49-F238E27FC236}">
                <a16:creationId xmlns:a16="http://schemas.microsoft.com/office/drawing/2014/main" id="{5FF2DCC9-5215-1B61-3844-27021B2933D6}"/>
              </a:ext>
            </a:extLst>
          </p:cNvPr>
          <p:cNvSpPr>
            <a:spLocks noGrp="1" noChangeArrowheads="1"/>
          </p:cNvSpPr>
          <p:nvPr>
            <p:ph type="title"/>
          </p:nvPr>
        </p:nvSpPr>
        <p:spPr>
          <a:xfrm>
            <a:off x="838200" y="1401892"/>
            <a:ext cx="10515600" cy="4054216"/>
          </a:xfrm>
        </p:spPr>
        <p:txBody>
          <a:bodyPr/>
          <a:lstStyle/>
          <a:p>
            <a:pPr>
              <a:lnSpc>
                <a:spcPct val="100000"/>
              </a:lnSpc>
              <a:spcBef>
                <a:spcPts val="1800"/>
              </a:spcBef>
            </a:pPr>
            <a:r>
              <a:rPr lang="en-US" altLang="en-US" sz="5400" b="0" dirty="0">
                <a:solidFill>
                  <a:srgbClr val="E6DAAF"/>
                </a:solidFill>
              </a:rPr>
              <a:t>And you have been seen by so many here today whose hearts are open to your truth. </a:t>
            </a:r>
            <a:br>
              <a:rPr lang="en-US" altLang="en-US" sz="8000" b="0" dirty="0">
                <a:solidFill>
                  <a:srgbClr val="F0EBD2"/>
                </a:solidFill>
              </a:rPr>
            </a:br>
            <a:br>
              <a:rPr lang="en-US" altLang="en-US" sz="1600" b="0" dirty="0">
                <a:solidFill>
                  <a:srgbClr val="F0EBD2"/>
                </a:solidFill>
              </a:rPr>
            </a:br>
            <a:r>
              <a:rPr lang="en-US" altLang="en-US" sz="7200" i="1" dirty="0">
                <a:solidFill>
                  <a:srgbClr val="F0EBD2"/>
                </a:solidFill>
              </a:rPr>
              <a:t>Hallelujah!</a:t>
            </a:r>
            <a:endParaRPr lang="en-US" altLang="en-US" sz="8000" i="1" dirty="0">
              <a:solidFill>
                <a:srgbClr val="F0EBD2"/>
              </a:solidFill>
            </a:endParaRPr>
          </a:p>
        </p:txBody>
      </p:sp>
    </p:spTree>
    <p:extLst>
      <p:ext uri="{BB962C8B-B14F-4D97-AF65-F5344CB8AC3E}">
        <p14:creationId xmlns:p14="http://schemas.microsoft.com/office/powerpoint/2010/main" val="1631167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74050-E0E5-E05F-A5C9-266CBF6B69F3}"/>
            </a:ext>
          </a:extLst>
        </p:cNvPr>
        <p:cNvGrpSpPr/>
        <p:nvPr/>
      </p:nvGrpSpPr>
      <p:grpSpPr>
        <a:xfrm>
          <a:off x="0" y="0"/>
          <a:ext cx="0" cy="0"/>
          <a:chOff x="0" y="0"/>
          <a:chExt cx="0" cy="0"/>
        </a:xfrm>
      </p:grpSpPr>
      <p:pic>
        <p:nvPicPr>
          <p:cNvPr id="2" name="Picture 1" descr="A blue surface with a white spot&#10;&#10;Description automatically generated with medium confidence">
            <a:extLst>
              <a:ext uri="{FF2B5EF4-FFF2-40B4-BE49-F238E27FC236}">
                <a16:creationId xmlns:a16="http://schemas.microsoft.com/office/drawing/2014/main" id="{092C08C7-BAE8-D1F3-A6AE-FFFC1AD56D2B}"/>
              </a:ext>
            </a:extLst>
          </p:cNvPr>
          <p:cNvPicPr>
            <a:picLocks noChangeAspect="1"/>
          </p:cNvPicPr>
          <p:nvPr/>
        </p:nvPicPr>
        <p:blipFill>
          <a:blip r:embed="rId2"/>
          <a:srcRect b="15565"/>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EA3C1959-2357-28B7-2ACC-F6A68200476E}"/>
              </a:ext>
            </a:extLst>
          </p:cNvPr>
          <p:cNvSpPr>
            <a:spLocks noGrp="1"/>
          </p:cNvSpPr>
          <p:nvPr>
            <p:ph idx="1"/>
          </p:nvPr>
        </p:nvSpPr>
        <p:spPr>
          <a:xfrm>
            <a:off x="838200" y="1644796"/>
            <a:ext cx="10515600" cy="3568409"/>
          </a:xfrm>
        </p:spPr>
        <p:txBody>
          <a:bodyPr/>
          <a:lstStyle/>
          <a:p>
            <a:pPr marL="0" indent="0">
              <a:lnSpc>
                <a:spcPct val="100000"/>
              </a:lnSpc>
              <a:buNone/>
            </a:pPr>
            <a:r>
              <a:rPr lang="en-AU" sz="5400" dirty="0">
                <a:ea typeface="Calibri"/>
                <a:cs typeface="Calibri"/>
              </a:rPr>
              <a:t>Living Jesus, we proclaim you as Lord on this glorious Easter Day.</a:t>
            </a:r>
            <a:endParaRPr lang="en-US" sz="5400" dirty="0">
              <a:ea typeface="Calibri"/>
              <a:cs typeface="Calibri"/>
            </a:endParaRPr>
          </a:p>
          <a:p>
            <a:pPr marL="0" indent="0">
              <a:buNone/>
            </a:pPr>
            <a:r>
              <a:rPr lang="en-AU" sz="5400" dirty="0">
                <a:cs typeface="Calibri"/>
              </a:rPr>
              <a:t>Living Jesus, we affirm your presence in this community.</a:t>
            </a:r>
            <a:endParaRPr lang="en-US" sz="5400" dirty="0"/>
          </a:p>
        </p:txBody>
      </p:sp>
    </p:spTree>
    <p:extLst>
      <p:ext uri="{BB962C8B-B14F-4D97-AF65-F5344CB8AC3E}">
        <p14:creationId xmlns:p14="http://schemas.microsoft.com/office/powerpoint/2010/main" val="1469458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C00EA-16DA-8D40-2380-66FE0A803400}"/>
            </a:ext>
          </a:extLst>
        </p:cNvPr>
        <p:cNvGrpSpPr/>
        <p:nvPr/>
      </p:nvGrpSpPr>
      <p:grpSpPr>
        <a:xfrm>
          <a:off x="0" y="0"/>
          <a:ext cx="0" cy="0"/>
          <a:chOff x="0" y="0"/>
          <a:chExt cx="0" cy="0"/>
        </a:xfrm>
      </p:grpSpPr>
      <p:pic>
        <p:nvPicPr>
          <p:cNvPr id="2" name="Picture 1" descr="A blue surface with a white spot&#10;&#10;Description automatically generated with medium confidence">
            <a:extLst>
              <a:ext uri="{FF2B5EF4-FFF2-40B4-BE49-F238E27FC236}">
                <a16:creationId xmlns:a16="http://schemas.microsoft.com/office/drawing/2014/main" id="{801F388E-3D06-2738-9FC2-84C82964AA13}"/>
              </a:ext>
            </a:extLst>
          </p:cNvPr>
          <p:cNvPicPr>
            <a:picLocks noChangeAspect="1"/>
          </p:cNvPicPr>
          <p:nvPr/>
        </p:nvPicPr>
        <p:blipFill>
          <a:blip r:embed="rId2"/>
          <a:srcRect b="15565"/>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730B341-0D06-9F03-CEF3-B9F6302168D6}"/>
              </a:ext>
            </a:extLst>
          </p:cNvPr>
          <p:cNvSpPr>
            <a:spLocks noGrp="1"/>
          </p:cNvSpPr>
          <p:nvPr>
            <p:ph idx="1"/>
          </p:nvPr>
        </p:nvSpPr>
        <p:spPr>
          <a:xfrm>
            <a:off x="838200" y="700439"/>
            <a:ext cx="10515600" cy="5457122"/>
          </a:xfrm>
        </p:spPr>
        <p:txBody>
          <a:bodyPr/>
          <a:lstStyle/>
          <a:p>
            <a:pPr marL="0" indent="0">
              <a:lnSpc>
                <a:spcPct val="100000"/>
              </a:lnSpc>
              <a:buNone/>
            </a:pPr>
            <a:r>
              <a:rPr lang="en-AU" sz="5400" dirty="0">
                <a:ea typeface="Calibri"/>
                <a:cs typeface="Calibri"/>
              </a:rPr>
              <a:t>Living Jesus, we acknowledge your Lordship in our lives; and worship you with all our heart and mind and strength.</a:t>
            </a:r>
          </a:p>
          <a:p>
            <a:pPr marL="0" indent="0">
              <a:buNone/>
            </a:pPr>
            <a:endParaRPr lang="en-AU" sz="5400" dirty="0">
              <a:solidFill>
                <a:srgbClr val="F0EBD2"/>
              </a:solidFill>
              <a:ea typeface="Calibri"/>
              <a:cs typeface="Calibri"/>
            </a:endParaRPr>
          </a:p>
          <a:p>
            <a:pPr marL="0" indent="0">
              <a:buNone/>
            </a:pPr>
            <a:r>
              <a:rPr lang="en-AU" sz="6000" b="1" i="1" dirty="0">
                <a:solidFill>
                  <a:srgbClr val="F0EBD2"/>
                </a:solidFill>
                <a:ea typeface="Calibri"/>
                <a:cs typeface="Calibri"/>
              </a:rPr>
              <a:t>He is Lord, He is Lord.</a:t>
            </a:r>
          </a:p>
        </p:txBody>
      </p:sp>
    </p:spTree>
    <p:extLst>
      <p:ext uri="{BB962C8B-B14F-4D97-AF65-F5344CB8AC3E}">
        <p14:creationId xmlns:p14="http://schemas.microsoft.com/office/powerpoint/2010/main" val="1418006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D8F7E4-CBB6-D575-B77C-F2CB92173B72}"/>
            </a:ext>
          </a:extLst>
        </p:cNvPr>
        <p:cNvGrpSpPr/>
        <p:nvPr/>
      </p:nvGrpSpPr>
      <p:grpSpPr>
        <a:xfrm>
          <a:off x="0" y="0"/>
          <a:ext cx="0" cy="0"/>
          <a:chOff x="0" y="0"/>
          <a:chExt cx="0" cy="0"/>
        </a:xfrm>
      </p:grpSpPr>
      <p:pic>
        <p:nvPicPr>
          <p:cNvPr id="4" name="Picture 3" descr="A blue surface with a white spot&#10;&#10;Description automatically generated with medium confidence">
            <a:extLst>
              <a:ext uri="{FF2B5EF4-FFF2-40B4-BE49-F238E27FC236}">
                <a16:creationId xmlns:a16="http://schemas.microsoft.com/office/drawing/2014/main" id="{74CDAFE9-3B45-4D60-6BB9-0BE9D72CCA94}"/>
              </a:ext>
            </a:extLst>
          </p:cNvPr>
          <p:cNvPicPr>
            <a:picLocks noChangeAspect="1"/>
          </p:cNvPicPr>
          <p:nvPr/>
        </p:nvPicPr>
        <p:blipFill>
          <a:blip r:embed="rId2"/>
          <a:srcRect b="15565"/>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6F4D9B18-E17F-4AD6-B1FF-F01CE3AB005B}"/>
              </a:ext>
            </a:extLst>
          </p:cNvPr>
          <p:cNvSpPr>
            <a:spLocks noGrp="1"/>
          </p:cNvSpPr>
          <p:nvPr>
            <p:ph idx="1"/>
          </p:nvPr>
        </p:nvSpPr>
        <p:spPr>
          <a:xfrm>
            <a:off x="838200" y="334635"/>
            <a:ext cx="10515600" cy="6188730"/>
          </a:xfrm>
        </p:spPr>
        <p:txBody>
          <a:bodyPr/>
          <a:lstStyle/>
          <a:p>
            <a:pPr marL="0" indent="0">
              <a:lnSpc>
                <a:spcPct val="100000"/>
              </a:lnSpc>
              <a:buNone/>
            </a:pPr>
            <a:r>
              <a:rPr lang="en-AU" sz="4400" dirty="0">
                <a:ea typeface="Calibri"/>
                <a:cs typeface="Calibri"/>
              </a:rPr>
              <a:t>For God in all his fullness was pleased to live in Christ, and through him God reconciled everything to himself. He made peace with everything in Heaven and on Earth by means of Christ’s blood on the cross.</a:t>
            </a:r>
            <a:endParaRPr lang="en-US" sz="4400" dirty="0">
              <a:ea typeface="Calibri"/>
              <a:cs typeface="Calibri"/>
            </a:endParaRPr>
          </a:p>
          <a:p>
            <a:pPr marL="0" indent="0">
              <a:buNone/>
            </a:pPr>
            <a:r>
              <a:rPr lang="en-AU" sz="6000" b="1" i="1" dirty="0">
                <a:solidFill>
                  <a:srgbClr val="F0EBD2"/>
                </a:solidFill>
                <a:cs typeface="Calibri"/>
              </a:rPr>
              <a:t>Come and see!</a:t>
            </a:r>
            <a:endParaRPr lang="en-US" sz="6000" b="1" i="1" dirty="0">
              <a:solidFill>
                <a:srgbClr val="F0EBD2"/>
              </a:solidFill>
            </a:endParaRPr>
          </a:p>
          <a:p>
            <a:pPr marL="0" indent="0">
              <a:buNone/>
            </a:pPr>
            <a:endParaRPr lang="en-AU" sz="1800" dirty="0">
              <a:solidFill>
                <a:srgbClr val="F0EBD2"/>
              </a:solidFill>
              <a:ea typeface="Calibri"/>
              <a:cs typeface="Calibri"/>
            </a:endParaRPr>
          </a:p>
          <a:p>
            <a:pPr marL="0" indent="0">
              <a:buNone/>
            </a:pPr>
            <a:r>
              <a:rPr lang="en-AU" sz="6000" b="1" i="1" dirty="0">
                <a:solidFill>
                  <a:srgbClr val="F0EBD2"/>
                </a:solidFill>
                <a:ea typeface="Calibri"/>
                <a:cs typeface="Calibri"/>
              </a:rPr>
              <a:t>He is Lord, He is Lord.</a:t>
            </a:r>
          </a:p>
        </p:txBody>
      </p:sp>
    </p:spTree>
    <p:extLst>
      <p:ext uri="{BB962C8B-B14F-4D97-AF65-F5344CB8AC3E}">
        <p14:creationId xmlns:p14="http://schemas.microsoft.com/office/powerpoint/2010/main" val="689443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6" descr="A cross on a hill&#10;&#10;Description automatically generated">
            <a:extLst>
              <a:ext uri="{FF2B5EF4-FFF2-40B4-BE49-F238E27FC236}">
                <a16:creationId xmlns:a16="http://schemas.microsoft.com/office/drawing/2014/main" id="{4F5355B7-A70A-B829-8DF4-ADD76F8826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26AFFC66-CE4D-2902-B42B-F0AFFD42D3A4}"/>
              </a:ext>
            </a:extLst>
          </p:cNvPr>
          <p:cNvSpPr>
            <a:spLocks noGrp="1"/>
          </p:cNvSpPr>
          <p:nvPr>
            <p:ph idx="1"/>
          </p:nvPr>
        </p:nvSpPr>
        <p:spPr>
          <a:xfrm>
            <a:off x="838200" y="1898583"/>
            <a:ext cx="10515600" cy="4427789"/>
          </a:xfrm>
        </p:spPr>
        <p:txBody>
          <a:bodyPr/>
          <a:lstStyle/>
          <a:p>
            <a:pPr marL="0" indent="0">
              <a:lnSpc>
                <a:spcPct val="100000"/>
              </a:lnSpc>
              <a:buNone/>
            </a:pPr>
            <a:r>
              <a:rPr lang="en-AU" sz="5400" dirty="0">
                <a:solidFill>
                  <a:srgbClr val="E6DAAF"/>
                </a:solidFill>
                <a:ea typeface="Calibri"/>
                <a:cs typeface="Calibri"/>
              </a:rPr>
              <a:t>Early on the first day of the week, while it was still dark, Mary </a:t>
            </a:r>
            <a:r>
              <a:rPr lang="en-AU" sz="5400" dirty="0" err="1">
                <a:solidFill>
                  <a:srgbClr val="E6DAAF"/>
                </a:solidFill>
                <a:ea typeface="Calibri"/>
                <a:cs typeface="Calibri"/>
              </a:rPr>
              <a:t>Magdelene</a:t>
            </a:r>
            <a:r>
              <a:rPr lang="en-AU" sz="5400" dirty="0">
                <a:solidFill>
                  <a:srgbClr val="E6DAAF"/>
                </a:solidFill>
                <a:ea typeface="Calibri"/>
                <a:cs typeface="Calibri"/>
              </a:rPr>
              <a:t> went to the tomb.</a:t>
            </a:r>
            <a:br>
              <a:rPr lang="en-AU" sz="5400" dirty="0">
                <a:solidFill>
                  <a:srgbClr val="E6DAAF"/>
                </a:solidFill>
                <a:ea typeface="Calibri"/>
                <a:cs typeface="Calibri"/>
              </a:rPr>
            </a:br>
            <a:br>
              <a:rPr lang="en-AU" sz="5400" dirty="0">
                <a:solidFill>
                  <a:srgbClr val="E6DAAF"/>
                </a:solidFill>
                <a:ea typeface="Calibri"/>
                <a:cs typeface="Calibri"/>
              </a:rPr>
            </a:br>
            <a:r>
              <a:rPr lang="en-AU" sz="5400" dirty="0">
                <a:solidFill>
                  <a:srgbClr val="E6DAAF"/>
                </a:solidFill>
                <a:ea typeface="Calibri"/>
                <a:cs typeface="Calibri"/>
              </a:rPr>
              <a:t>While it was still dark.. </a:t>
            </a:r>
            <a:endParaRPr lang="en-US" sz="5400" dirty="0">
              <a:solidFill>
                <a:srgbClr val="E6DAA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1E03F-58DD-7A08-9428-B5A23EC8742F}"/>
            </a:ext>
          </a:extLst>
        </p:cNvPr>
        <p:cNvGrpSpPr/>
        <p:nvPr/>
      </p:nvGrpSpPr>
      <p:grpSpPr>
        <a:xfrm>
          <a:off x="0" y="0"/>
          <a:ext cx="0" cy="0"/>
          <a:chOff x="0" y="0"/>
          <a:chExt cx="0" cy="0"/>
        </a:xfrm>
      </p:grpSpPr>
      <p:pic>
        <p:nvPicPr>
          <p:cNvPr id="4097" name="Picture 6" descr="A cross on a hill&#10;&#10;Description automatically generated">
            <a:extLst>
              <a:ext uri="{FF2B5EF4-FFF2-40B4-BE49-F238E27FC236}">
                <a16:creationId xmlns:a16="http://schemas.microsoft.com/office/drawing/2014/main" id="{671B3007-0B22-0C5B-DEB8-F01F0C2CBA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659EDF68-8667-A393-DE2E-C733B6AA6F3D}"/>
              </a:ext>
            </a:extLst>
          </p:cNvPr>
          <p:cNvSpPr>
            <a:spLocks noGrp="1"/>
          </p:cNvSpPr>
          <p:nvPr>
            <p:ph idx="1"/>
          </p:nvPr>
        </p:nvSpPr>
        <p:spPr>
          <a:xfrm>
            <a:off x="838200" y="1579607"/>
            <a:ext cx="10889512" cy="3866265"/>
          </a:xfrm>
        </p:spPr>
        <p:txBody>
          <a:bodyPr/>
          <a:lstStyle/>
          <a:p>
            <a:pPr marL="0" indent="0">
              <a:lnSpc>
                <a:spcPct val="100000"/>
              </a:lnSpc>
              <a:buNone/>
            </a:pPr>
            <a:r>
              <a:rPr lang="en-AU" sz="5400" dirty="0">
                <a:ea typeface="Calibri"/>
                <a:cs typeface="Calibri"/>
              </a:rPr>
              <a:t>The angel said, “Do not be afraid, for I know that you are looking for Jesus, who was crucified. Come and see! He is not here, he has risen, just as he said.”</a:t>
            </a:r>
          </a:p>
        </p:txBody>
      </p:sp>
    </p:spTree>
    <p:extLst>
      <p:ext uri="{BB962C8B-B14F-4D97-AF65-F5344CB8AC3E}">
        <p14:creationId xmlns:p14="http://schemas.microsoft.com/office/powerpoint/2010/main" val="799270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surface with a white spot&#10;&#10;Description automatically generated with medium confidence">
            <a:extLst>
              <a:ext uri="{FF2B5EF4-FFF2-40B4-BE49-F238E27FC236}">
                <a16:creationId xmlns:a16="http://schemas.microsoft.com/office/drawing/2014/main" id="{CF421CF9-12D6-EB0A-DF60-642CC61EDAE5}"/>
              </a:ext>
            </a:extLst>
          </p:cNvPr>
          <p:cNvPicPr>
            <a:picLocks noChangeAspect="1"/>
          </p:cNvPicPr>
          <p:nvPr/>
        </p:nvPicPr>
        <p:blipFill>
          <a:blip r:embed="rId2"/>
          <a:srcRect b="15565"/>
          <a:stretch/>
        </p:blipFill>
        <p:spPr>
          <a:xfrm>
            <a:off x="0" y="0"/>
            <a:ext cx="12192000" cy="6858000"/>
          </a:xfrm>
          <a:prstGeom prst="rect">
            <a:avLst/>
          </a:prstGeom>
        </p:spPr>
      </p:pic>
      <p:sp>
        <p:nvSpPr>
          <p:cNvPr id="6146" name="Title 1">
            <a:extLst>
              <a:ext uri="{FF2B5EF4-FFF2-40B4-BE49-F238E27FC236}">
                <a16:creationId xmlns:a16="http://schemas.microsoft.com/office/drawing/2014/main" id="{4F17436F-F764-4ECD-CEC3-3370950C84FC}"/>
              </a:ext>
            </a:extLst>
          </p:cNvPr>
          <p:cNvSpPr>
            <a:spLocks noGrp="1" noChangeArrowheads="1"/>
          </p:cNvSpPr>
          <p:nvPr>
            <p:ph type="title"/>
          </p:nvPr>
        </p:nvSpPr>
        <p:spPr>
          <a:xfrm>
            <a:off x="456683" y="754466"/>
            <a:ext cx="11278634" cy="5349068"/>
          </a:xfrm>
        </p:spPr>
        <p:txBody>
          <a:bodyPr anchor="t"/>
          <a:lstStyle/>
          <a:p>
            <a:pPr>
              <a:lnSpc>
                <a:spcPct val="100000"/>
              </a:lnSpc>
            </a:pPr>
            <a:r>
              <a:rPr lang="en-US" altLang="en-US" sz="5400" b="0" dirty="0">
                <a:solidFill>
                  <a:srgbClr val="E6DAAF"/>
                </a:solidFill>
              </a:rPr>
              <a:t>The Lord is risen! </a:t>
            </a:r>
            <a:br>
              <a:rPr lang="en-US" altLang="en-US" sz="4800" dirty="0">
                <a:solidFill>
                  <a:srgbClr val="E6DAAF"/>
                </a:solidFill>
              </a:rPr>
            </a:br>
            <a:r>
              <a:rPr lang="en-US" altLang="en-US" i="1" dirty="0">
                <a:solidFill>
                  <a:srgbClr val="F0EBD2"/>
                </a:solidFill>
              </a:rPr>
              <a:t>He is risen indeed!</a:t>
            </a:r>
            <a:br>
              <a:rPr lang="en-US" altLang="en-US" dirty="0">
                <a:solidFill>
                  <a:srgbClr val="E6DAAF"/>
                </a:solidFill>
              </a:rPr>
            </a:br>
            <a:r>
              <a:rPr lang="en-US" altLang="en-US" sz="5400" b="0" dirty="0">
                <a:solidFill>
                  <a:srgbClr val="E6DAAF"/>
                </a:solidFill>
              </a:rPr>
              <a:t>The Lord is risen!</a:t>
            </a:r>
            <a:br>
              <a:rPr lang="en-US" altLang="en-US" sz="4800" dirty="0">
                <a:solidFill>
                  <a:srgbClr val="E6DAAF"/>
                </a:solidFill>
              </a:rPr>
            </a:br>
            <a:r>
              <a:rPr lang="en-US" altLang="en-US" i="1" dirty="0">
                <a:solidFill>
                  <a:srgbClr val="F0EBD2"/>
                </a:solidFill>
              </a:rPr>
              <a:t>He is risen indeed!</a:t>
            </a:r>
            <a:br>
              <a:rPr lang="en-US" altLang="en-US" dirty="0">
                <a:solidFill>
                  <a:srgbClr val="E6DAAF"/>
                </a:solidFill>
              </a:rPr>
            </a:br>
            <a:r>
              <a:rPr lang="en-US" altLang="en-US" sz="5400" b="0" dirty="0">
                <a:solidFill>
                  <a:srgbClr val="E6DAAF"/>
                </a:solidFill>
              </a:rPr>
              <a:t>The Lord is risen!</a:t>
            </a:r>
            <a:br>
              <a:rPr lang="en-US" altLang="en-US" sz="4800" dirty="0">
                <a:solidFill>
                  <a:srgbClr val="E6DAAF"/>
                </a:solidFill>
              </a:rPr>
            </a:br>
            <a:r>
              <a:rPr lang="en-US" altLang="en-US" i="1" dirty="0">
                <a:solidFill>
                  <a:srgbClr val="F0EBD2"/>
                </a:solidFill>
              </a:rPr>
              <a:t>He is risen indeed! Hallelujah!</a:t>
            </a:r>
            <a:endParaRPr lang="en-US" altLang="en-US" sz="4800" i="1" dirty="0">
              <a:solidFill>
                <a:srgbClr val="F0EBD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BCFBD-9DF0-3448-E1C3-87A427F9B26F}"/>
            </a:ext>
          </a:extLst>
        </p:cNvPr>
        <p:cNvGrpSpPr/>
        <p:nvPr/>
      </p:nvGrpSpPr>
      <p:grpSpPr>
        <a:xfrm>
          <a:off x="0" y="0"/>
          <a:ext cx="0" cy="0"/>
          <a:chOff x="0" y="0"/>
          <a:chExt cx="0" cy="0"/>
        </a:xfrm>
      </p:grpSpPr>
      <p:pic>
        <p:nvPicPr>
          <p:cNvPr id="2" name="Picture 1" descr="A blue surface with a white spot&#10;&#10;Description automatically generated with medium confidence">
            <a:extLst>
              <a:ext uri="{FF2B5EF4-FFF2-40B4-BE49-F238E27FC236}">
                <a16:creationId xmlns:a16="http://schemas.microsoft.com/office/drawing/2014/main" id="{7191793C-E24A-7982-40DD-477BB1928E41}"/>
              </a:ext>
            </a:extLst>
          </p:cNvPr>
          <p:cNvPicPr>
            <a:picLocks noChangeAspect="1"/>
          </p:cNvPicPr>
          <p:nvPr/>
        </p:nvPicPr>
        <p:blipFill>
          <a:blip r:embed="rId2"/>
          <a:srcRect b="15565"/>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BF6FE2F9-14E5-4BFC-D3CF-B5F6B6A8AF8C}"/>
              </a:ext>
            </a:extLst>
          </p:cNvPr>
          <p:cNvSpPr>
            <a:spLocks noGrp="1"/>
          </p:cNvSpPr>
          <p:nvPr>
            <p:ph idx="1"/>
          </p:nvPr>
        </p:nvSpPr>
        <p:spPr>
          <a:xfrm>
            <a:off x="838200" y="839253"/>
            <a:ext cx="10515600" cy="5179495"/>
          </a:xfrm>
        </p:spPr>
        <p:txBody>
          <a:bodyPr/>
          <a:lstStyle/>
          <a:p>
            <a:pPr marL="0" indent="0">
              <a:lnSpc>
                <a:spcPct val="100000"/>
              </a:lnSpc>
              <a:buNone/>
            </a:pPr>
            <a:r>
              <a:rPr lang="en-AU" sz="5400" dirty="0">
                <a:ea typeface="Calibri"/>
                <a:cs typeface="Calibri"/>
              </a:rPr>
              <a:t>Mary Magdalene went to the disciples with the news. “Come, I have seen the Lord!” </a:t>
            </a:r>
            <a:endParaRPr lang="en-AU" sz="5400" dirty="0">
              <a:cs typeface="Calibri"/>
            </a:endParaRPr>
          </a:p>
          <a:p>
            <a:pPr marL="0" indent="0">
              <a:lnSpc>
                <a:spcPct val="100000"/>
              </a:lnSpc>
              <a:buNone/>
            </a:pPr>
            <a:r>
              <a:rPr lang="en-AU" sz="5400" dirty="0">
                <a:cs typeface="Calibri"/>
              </a:rPr>
              <a:t>Lord, Jesus Christ, we come to you this morning in a spirit of celebration.</a:t>
            </a:r>
            <a:endParaRPr lang="en-AU" sz="5400" dirty="0"/>
          </a:p>
        </p:txBody>
      </p:sp>
    </p:spTree>
    <p:extLst>
      <p:ext uri="{BB962C8B-B14F-4D97-AF65-F5344CB8AC3E}">
        <p14:creationId xmlns:p14="http://schemas.microsoft.com/office/powerpoint/2010/main" val="1096783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1B5AB-7611-24C4-0A2E-8AC591590EE8}"/>
            </a:ext>
          </a:extLst>
        </p:cNvPr>
        <p:cNvGrpSpPr/>
        <p:nvPr/>
      </p:nvGrpSpPr>
      <p:grpSpPr>
        <a:xfrm>
          <a:off x="0" y="0"/>
          <a:ext cx="0" cy="0"/>
          <a:chOff x="0" y="0"/>
          <a:chExt cx="0" cy="0"/>
        </a:xfrm>
      </p:grpSpPr>
      <p:pic>
        <p:nvPicPr>
          <p:cNvPr id="4" name="Picture 3" descr="A blue surface with a white spot&#10;&#10;Description automatically generated with medium confidence">
            <a:extLst>
              <a:ext uri="{FF2B5EF4-FFF2-40B4-BE49-F238E27FC236}">
                <a16:creationId xmlns:a16="http://schemas.microsoft.com/office/drawing/2014/main" id="{3C546DC0-B9AE-2C64-B4FF-BB16AE4435FB}"/>
              </a:ext>
            </a:extLst>
          </p:cNvPr>
          <p:cNvPicPr>
            <a:picLocks noChangeAspect="1"/>
          </p:cNvPicPr>
          <p:nvPr/>
        </p:nvPicPr>
        <p:blipFill>
          <a:blip r:embed="rId2"/>
          <a:srcRect b="15565"/>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27F753E6-3DD5-AA1B-1516-8C2ACD255A9E}"/>
              </a:ext>
            </a:extLst>
          </p:cNvPr>
          <p:cNvSpPr>
            <a:spLocks noGrp="1"/>
          </p:cNvSpPr>
          <p:nvPr>
            <p:ph idx="1"/>
          </p:nvPr>
        </p:nvSpPr>
        <p:spPr>
          <a:xfrm>
            <a:off x="838200" y="1116107"/>
            <a:ext cx="10515600" cy="4625786"/>
          </a:xfrm>
        </p:spPr>
        <p:txBody>
          <a:bodyPr/>
          <a:lstStyle/>
          <a:p>
            <a:pPr marL="0" indent="0">
              <a:lnSpc>
                <a:spcPct val="100000"/>
              </a:lnSpc>
              <a:buNone/>
            </a:pPr>
            <a:r>
              <a:rPr lang="en-AU" sz="5400" dirty="0">
                <a:ea typeface="Calibri"/>
                <a:cs typeface="Calibri"/>
              </a:rPr>
              <a:t>We come to celebrate your risen presence among us. You are alive and in the world.</a:t>
            </a:r>
          </a:p>
          <a:p>
            <a:pPr marL="0" indent="0">
              <a:lnSpc>
                <a:spcPct val="100000"/>
              </a:lnSpc>
              <a:buNone/>
            </a:pPr>
            <a:endParaRPr lang="en-AU" sz="5400" dirty="0">
              <a:ea typeface="Calibri"/>
              <a:cs typeface="Calibri"/>
            </a:endParaRPr>
          </a:p>
          <a:p>
            <a:pPr marL="0" indent="0">
              <a:lnSpc>
                <a:spcPct val="100000"/>
              </a:lnSpc>
              <a:buNone/>
            </a:pPr>
            <a:r>
              <a:rPr lang="en-AU" sz="5400" dirty="0">
                <a:ea typeface="Calibri"/>
                <a:cs typeface="Calibri"/>
              </a:rPr>
              <a:t>You are alive and you are here.</a:t>
            </a:r>
          </a:p>
          <a:p>
            <a:pPr marL="0" indent="0">
              <a:lnSpc>
                <a:spcPct val="100000"/>
              </a:lnSpc>
              <a:buNone/>
            </a:pPr>
            <a:endParaRPr lang="en-AU" sz="5400" dirty="0">
              <a:ea typeface="Calibri"/>
              <a:cs typeface="Calibri"/>
            </a:endParaRPr>
          </a:p>
        </p:txBody>
      </p:sp>
    </p:spTree>
    <p:extLst>
      <p:ext uri="{BB962C8B-B14F-4D97-AF65-F5344CB8AC3E}">
        <p14:creationId xmlns:p14="http://schemas.microsoft.com/office/powerpoint/2010/main" val="2979876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71735-87FA-7120-F914-5258A1DBB53E}"/>
            </a:ext>
          </a:extLst>
        </p:cNvPr>
        <p:cNvGrpSpPr/>
        <p:nvPr/>
      </p:nvGrpSpPr>
      <p:grpSpPr>
        <a:xfrm>
          <a:off x="0" y="0"/>
          <a:ext cx="0" cy="0"/>
          <a:chOff x="0" y="0"/>
          <a:chExt cx="0" cy="0"/>
        </a:xfrm>
      </p:grpSpPr>
      <p:pic>
        <p:nvPicPr>
          <p:cNvPr id="2" name="Picture 1" descr="A blue surface with a white spot&#10;&#10;Description automatically generated with medium confidence">
            <a:extLst>
              <a:ext uri="{FF2B5EF4-FFF2-40B4-BE49-F238E27FC236}">
                <a16:creationId xmlns:a16="http://schemas.microsoft.com/office/drawing/2014/main" id="{AC2CF28F-BD51-C9C7-C4AC-CBA89C256DD6}"/>
              </a:ext>
            </a:extLst>
          </p:cNvPr>
          <p:cNvPicPr>
            <a:picLocks noChangeAspect="1"/>
          </p:cNvPicPr>
          <p:nvPr/>
        </p:nvPicPr>
        <p:blipFill>
          <a:blip r:embed="rId2"/>
          <a:srcRect b="15565"/>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F7942E28-BB6D-0961-2F19-1457EB5B5E19}"/>
              </a:ext>
            </a:extLst>
          </p:cNvPr>
          <p:cNvSpPr>
            <a:spLocks noGrp="1"/>
          </p:cNvSpPr>
          <p:nvPr>
            <p:ph idx="1"/>
          </p:nvPr>
        </p:nvSpPr>
        <p:spPr>
          <a:xfrm>
            <a:off x="1082944" y="370464"/>
            <a:ext cx="10026113" cy="6117072"/>
          </a:xfrm>
        </p:spPr>
        <p:txBody>
          <a:bodyPr/>
          <a:lstStyle/>
          <a:p>
            <a:pPr marL="0" indent="0">
              <a:lnSpc>
                <a:spcPct val="100000"/>
              </a:lnSpc>
              <a:buNone/>
            </a:pPr>
            <a:r>
              <a:rPr lang="en-AU" sz="5400" dirty="0">
                <a:ea typeface="Calibri"/>
                <a:cs typeface="Calibri"/>
              </a:rPr>
              <a:t>We celebrate because military might could not stop you.</a:t>
            </a:r>
            <a:endParaRPr lang="en-US" sz="5400" dirty="0">
              <a:ea typeface="Calibri"/>
              <a:cs typeface="Calibri"/>
            </a:endParaRPr>
          </a:p>
          <a:p>
            <a:pPr marL="0" indent="0">
              <a:lnSpc>
                <a:spcPct val="100000"/>
              </a:lnSpc>
              <a:buNone/>
            </a:pPr>
            <a:r>
              <a:rPr lang="en-AU" sz="5400" dirty="0">
                <a:cs typeface="Calibri"/>
              </a:rPr>
              <a:t>We celebrate because the cross was not the end.</a:t>
            </a:r>
          </a:p>
          <a:p>
            <a:pPr marL="0" indent="0">
              <a:lnSpc>
                <a:spcPct val="100000"/>
              </a:lnSpc>
              <a:buNone/>
            </a:pPr>
            <a:r>
              <a:rPr lang="en-AU" sz="5400" dirty="0">
                <a:cs typeface="Calibri"/>
              </a:rPr>
              <a:t>We celebrate because the tomb could not hold you as its prisoner.</a:t>
            </a:r>
            <a:endParaRPr lang="en-AU" sz="5400" dirty="0"/>
          </a:p>
        </p:txBody>
      </p:sp>
    </p:spTree>
    <p:extLst>
      <p:ext uri="{BB962C8B-B14F-4D97-AF65-F5344CB8AC3E}">
        <p14:creationId xmlns:p14="http://schemas.microsoft.com/office/powerpoint/2010/main" val="4259021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44B08-B57F-64CD-8427-D718EBE00127}"/>
            </a:ext>
          </a:extLst>
        </p:cNvPr>
        <p:cNvGrpSpPr/>
        <p:nvPr/>
      </p:nvGrpSpPr>
      <p:grpSpPr>
        <a:xfrm>
          <a:off x="0" y="0"/>
          <a:ext cx="0" cy="0"/>
          <a:chOff x="0" y="0"/>
          <a:chExt cx="0" cy="0"/>
        </a:xfrm>
      </p:grpSpPr>
      <p:pic>
        <p:nvPicPr>
          <p:cNvPr id="2" name="Picture 1" descr="A blue surface with a white spot&#10;&#10;Description automatically generated with medium confidence">
            <a:extLst>
              <a:ext uri="{FF2B5EF4-FFF2-40B4-BE49-F238E27FC236}">
                <a16:creationId xmlns:a16="http://schemas.microsoft.com/office/drawing/2014/main" id="{94787055-219D-FF00-6B03-958FCE68B1A0}"/>
              </a:ext>
            </a:extLst>
          </p:cNvPr>
          <p:cNvPicPr>
            <a:picLocks noChangeAspect="1"/>
          </p:cNvPicPr>
          <p:nvPr/>
        </p:nvPicPr>
        <p:blipFill>
          <a:blip r:embed="rId2"/>
          <a:srcRect b="15565"/>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4BB20C8E-07F5-BA90-7604-893B08FE493E}"/>
              </a:ext>
            </a:extLst>
          </p:cNvPr>
          <p:cNvSpPr>
            <a:spLocks noGrp="1"/>
          </p:cNvSpPr>
          <p:nvPr>
            <p:ph idx="1"/>
          </p:nvPr>
        </p:nvSpPr>
        <p:spPr>
          <a:xfrm>
            <a:off x="838200" y="1495868"/>
            <a:ext cx="10515600" cy="3866265"/>
          </a:xfrm>
        </p:spPr>
        <p:txBody>
          <a:bodyPr/>
          <a:lstStyle/>
          <a:p>
            <a:pPr marL="0" indent="0">
              <a:lnSpc>
                <a:spcPct val="100000"/>
              </a:lnSpc>
              <a:buNone/>
            </a:pPr>
            <a:r>
              <a:rPr lang="en-AU" sz="5400" dirty="0">
                <a:ea typeface="Calibri"/>
                <a:cs typeface="Calibri"/>
              </a:rPr>
              <a:t>You have been seen by Mary...</a:t>
            </a:r>
          </a:p>
          <a:p>
            <a:pPr marL="0" indent="0">
              <a:buNone/>
            </a:pPr>
            <a:r>
              <a:rPr lang="en-AU" sz="5400" dirty="0">
                <a:cs typeface="Calibri"/>
              </a:rPr>
              <a:t>And by Peter</a:t>
            </a:r>
          </a:p>
          <a:p>
            <a:pPr marL="0" indent="0">
              <a:buNone/>
            </a:pPr>
            <a:r>
              <a:rPr lang="en-AU" sz="5400" dirty="0">
                <a:cs typeface="Calibri"/>
              </a:rPr>
              <a:t>And by Thomas</a:t>
            </a:r>
          </a:p>
          <a:p>
            <a:pPr marL="0" indent="0">
              <a:buNone/>
            </a:pPr>
            <a:r>
              <a:rPr lang="en-AU" sz="5400" dirty="0">
                <a:cs typeface="Calibri"/>
              </a:rPr>
              <a:t>And by Cleopas and his friend</a:t>
            </a:r>
          </a:p>
        </p:txBody>
      </p:sp>
    </p:spTree>
    <p:extLst>
      <p:ext uri="{BB962C8B-B14F-4D97-AF65-F5344CB8AC3E}">
        <p14:creationId xmlns:p14="http://schemas.microsoft.com/office/powerpoint/2010/main" val="1261181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FE1DE-A338-1D5D-CE0D-A9D482422888}"/>
            </a:ext>
          </a:extLst>
        </p:cNvPr>
        <p:cNvGrpSpPr/>
        <p:nvPr/>
      </p:nvGrpSpPr>
      <p:grpSpPr>
        <a:xfrm>
          <a:off x="0" y="0"/>
          <a:ext cx="0" cy="0"/>
          <a:chOff x="0" y="0"/>
          <a:chExt cx="0" cy="0"/>
        </a:xfrm>
      </p:grpSpPr>
      <p:pic>
        <p:nvPicPr>
          <p:cNvPr id="2" name="Picture 1" descr="A blue surface with a white spot&#10;&#10;Description automatically generated with medium confidence">
            <a:extLst>
              <a:ext uri="{FF2B5EF4-FFF2-40B4-BE49-F238E27FC236}">
                <a16:creationId xmlns:a16="http://schemas.microsoft.com/office/drawing/2014/main" id="{1A084D57-E0CC-3747-572B-596CC28A65C5}"/>
              </a:ext>
            </a:extLst>
          </p:cNvPr>
          <p:cNvPicPr>
            <a:picLocks noChangeAspect="1"/>
          </p:cNvPicPr>
          <p:nvPr/>
        </p:nvPicPr>
        <p:blipFill>
          <a:blip r:embed="rId2"/>
          <a:srcRect b="15565"/>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61153C6D-3DFA-9F0B-C9BC-31C1C257FB8D}"/>
              </a:ext>
            </a:extLst>
          </p:cNvPr>
          <p:cNvSpPr>
            <a:spLocks noGrp="1"/>
          </p:cNvSpPr>
          <p:nvPr>
            <p:ph idx="1"/>
          </p:nvPr>
        </p:nvSpPr>
        <p:spPr>
          <a:xfrm>
            <a:off x="838200" y="1943436"/>
            <a:ext cx="10515600" cy="2971129"/>
          </a:xfrm>
        </p:spPr>
        <p:txBody>
          <a:bodyPr/>
          <a:lstStyle/>
          <a:p>
            <a:pPr marL="0" indent="0">
              <a:buNone/>
            </a:pPr>
            <a:r>
              <a:rPr lang="en-AU" sz="5400" dirty="0">
                <a:ea typeface="Calibri"/>
                <a:cs typeface="Calibri"/>
              </a:rPr>
              <a:t>And by me</a:t>
            </a:r>
            <a:endParaRPr lang="en-US" sz="5400" dirty="0">
              <a:ea typeface="Calibri"/>
              <a:cs typeface="Calibri"/>
            </a:endParaRPr>
          </a:p>
          <a:p>
            <a:pPr marL="0" indent="0">
              <a:lnSpc>
                <a:spcPct val="100000"/>
              </a:lnSpc>
              <a:buNone/>
            </a:pPr>
            <a:r>
              <a:rPr lang="en-AU" sz="5400" dirty="0">
                <a:ea typeface="Calibri"/>
                <a:cs typeface="Calibri"/>
              </a:rPr>
              <a:t>And me...</a:t>
            </a:r>
            <a:endParaRPr lang="en-US" sz="5400" dirty="0">
              <a:ea typeface="Calibri"/>
              <a:cs typeface="Calibri"/>
            </a:endParaRPr>
          </a:p>
          <a:p>
            <a:pPr marL="0" indent="0">
              <a:buNone/>
            </a:pPr>
            <a:r>
              <a:rPr lang="en-AU" sz="5400" dirty="0">
                <a:cs typeface="Calibri"/>
              </a:rPr>
              <a:t>And me!</a:t>
            </a:r>
            <a:endParaRPr lang="en-US" sz="5400" dirty="0"/>
          </a:p>
        </p:txBody>
      </p:sp>
    </p:spTree>
    <p:extLst>
      <p:ext uri="{BB962C8B-B14F-4D97-AF65-F5344CB8AC3E}">
        <p14:creationId xmlns:p14="http://schemas.microsoft.com/office/powerpoint/2010/main" val="36485662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aster PowerPoint Template" id="{40795F86-EFA4-0A42-AC4C-30021F7EDF9D}" vid="{91BFF9A3-9A42-9445-A8FE-E6658EA05CB1}"/>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aster PowerPoint Template" id="{40795F86-EFA4-0A42-AC4C-30021F7EDF9D}" vid="{CBED1FC2-E2FF-1244-A294-C2EA32054AD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1" ma:contentTypeDescription="Create a new document." ma:contentTypeScope="" ma:versionID="2ffaeb971d5199f7c86426e11ce7bb15">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2eab2cdc995881cf1d732a646928acb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TaxCatchAll xmlns="7357dd1f-699d-4d79-9a3b-b8d4e997a419" xsi:nil="true"/>
    <lcf76f155ced4ddcb4097134ff3c332f xmlns="b7e36264-b76b-4546-857f-03fce5c6ba0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7F394E5-E161-49C1-A22D-819B9792397C}">
  <ds:schemaRefs>
    <ds:schemaRef ds:uri="http://schemas.microsoft.com/sharepoint/v3/contenttype/forms"/>
  </ds:schemaRefs>
</ds:datastoreItem>
</file>

<file path=customXml/itemProps2.xml><?xml version="1.0" encoding="utf-8"?>
<ds:datastoreItem xmlns:ds="http://schemas.openxmlformats.org/officeDocument/2006/customXml" ds:itemID="{B25813D5-CD95-407D-B4EA-EFC0B4AE4A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D60929-5678-43E7-B498-AFA41F175397}">
  <ds:schemaRefs>
    <ds:schemaRef ds:uri="http://purl.org/dc/elements/1.1/"/>
    <ds:schemaRef ds:uri="http://schemas.microsoft.com/office/2006/documentManagement/types"/>
    <ds:schemaRef ds:uri="http://purl.org/dc/terms/"/>
    <ds:schemaRef ds:uri="7357dd1f-699d-4d79-9a3b-b8d4e997a419"/>
    <ds:schemaRef ds:uri="http://purl.org/dc/dcmitype/"/>
    <ds:schemaRef ds:uri="b7e36264-b76b-4546-857f-03fce5c6ba07"/>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52</TotalTime>
  <Words>363</Words>
  <Application>Microsoft Office PowerPoint</Application>
  <PresentationFormat>Widescreen</PresentationFormat>
  <Paragraphs>28</Paragraphs>
  <Slides>13</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Aptos</vt:lpstr>
      <vt:lpstr>Arial</vt:lpstr>
      <vt:lpstr>Avenir Next LT Pro</vt:lpstr>
      <vt:lpstr>Office Theme</vt:lpstr>
      <vt:lpstr>1_Office Theme</vt:lpstr>
      <vt:lpstr>PowerPoint Presentation</vt:lpstr>
      <vt:lpstr>PowerPoint Presentation</vt:lpstr>
      <vt:lpstr>PowerPoint Presentation</vt:lpstr>
      <vt:lpstr>The Lord is risen!  He is risen indeed! The Lord is risen! He is risen indeed! The Lord is risen! He is risen indeed! Hallelujah!</vt:lpstr>
      <vt:lpstr>PowerPoint Presentation</vt:lpstr>
      <vt:lpstr>PowerPoint Presentation</vt:lpstr>
      <vt:lpstr>PowerPoint Presentation</vt:lpstr>
      <vt:lpstr>PowerPoint Presentation</vt:lpstr>
      <vt:lpstr>PowerPoint Presentation</vt:lpstr>
      <vt:lpstr>And you have been seen by so many here today whose hearts are open to your truth.   Hallelujah!</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Isabelle Freckelton</dc:creator>
  <cp:lastModifiedBy>Taryn Somerville</cp:lastModifiedBy>
  <cp:revision>3</cp:revision>
  <dcterms:created xsi:type="dcterms:W3CDTF">2024-12-11T07:21:35Z</dcterms:created>
  <dcterms:modified xsi:type="dcterms:W3CDTF">2024-12-20T03:07:16Z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ies>
</file>