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7" r:id="rId5"/>
  </p:sldMasterIdLst>
  <p:sldIdLst>
    <p:sldId id="256" r:id="rId6"/>
    <p:sldId id="258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142432-EB7E-4245-9C51-634CBFC9CBE0}" v="18" dt="2024-12-15T09:17:37.6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C5142432-EB7E-4245-9C51-634CBFC9CBE0}"/>
    <pc:docChg chg="modSld">
      <pc:chgData name="Isabelle Freckelton" userId="325fdac3-4a32-4177-9827-f4fd7dadb053" providerId="ADAL" clId="{C5142432-EB7E-4245-9C51-634CBFC9CBE0}" dt="2024-12-15T09:17:37.637" v="31" actId="478"/>
      <pc:docMkLst>
        <pc:docMk/>
      </pc:docMkLst>
      <pc:sldChg chg="addSp delSp modSp mod">
        <pc:chgData name="Isabelle Freckelton" userId="325fdac3-4a32-4177-9827-f4fd7dadb053" providerId="ADAL" clId="{C5142432-EB7E-4245-9C51-634CBFC9CBE0}" dt="2024-12-12T04:07:19.833" v="21" actId="1076"/>
        <pc:sldMkLst>
          <pc:docMk/>
          <pc:sldMk cId="0" sldId="256"/>
        </pc:sldMkLst>
        <pc:spChg chg="add mod">
          <ac:chgData name="Isabelle Freckelton" userId="325fdac3-4a32-4177-9827-f4fd7dadb053" providerId="ADAL" clId="{C5142432-EB7E-4245-9C51-634CBFC9CBE0}" dt="2024-12-12T04:06:56.850" v="15" actId="20577"/>
          <ac:spMkLst>
            <pc:docMk/>
            <pc:sldMk cId="0" sldId="256"/>
            <ac:spMk id="2" creationId="{410C5392-886A-4046-EC1C-F6413EF0FBFC}"/>
          </ac:spMkLst>
        </pc:spChg>
        <pc:spChg chg="mod">
          <ac:chgData name="Isabelle Freckelton" userId="325fdac3-4a32-4177-9827-f4fd7dadb053" providerId="ADAL" clId="{C5142432-EB7E-4245-9C51-634CBFC9CBE0}" dt="2024-12-12T04:07:19.833" v="21" actId="1076"/>
          <ac:spMkLst>
            <pc:docMk/>
            <pc:sldMk cId="0" sldId="256"/>
            <ac:spMk id="4098" creationId="{0A2EC9F6-E995-1C50-1F98-175F94E5D66B}"/>
          </ac:spMkLst>
        </pc:spChg>
        <pc:picChg chg="add mod">
          <ac:chgData name="Isabelle Freckelton" userId="325fdac3-4a32-4177-9827-f4fd7dadb053" providerId="ADAL" clId="{C5142432-EB7E-4245-9C51-634CBFC9CBE0}" dt="2024-12-12T04:06:47.227" v="0"/>
          <ac:picMkLst>
            <pc:docMk/>
            <pc:sldMk cId="0" sldId="256"/>
            <ac:picMk id="3" creationId="{D9EB99E0-C277-D0B0-DFBC-5E79DD1AD137}"/>
          </ac:picMkLst>
        </pc:picChg>
        <pc:cxnChg chg="add mod">
          <ac:chgData name="Isabelle Freckelton" userId="325fdac3-4a32-4177-9827-f4fd7dadb053" providerId="ADAL" clId="{C5142432-EB7E-4245-9C51-634CBFC9CBE0}" dt="2024-12-12T04:06:47.227" v="0"/>
          <ac:cxnSpMkLst>
            <pc:docMk/>
            <pc:sldMk cId="0" sldId="256"/>
            <ac:cxnSpMk id="4" creationId="{86147023-5877-0A41-FBC1-597A7A15C41E}"/>
          </ac:cxnSpMkLst>
        </pc:cxnChg>
      </pc:sldChg>
      <pc:sldChg chg="delSp modSp">
        <pc:chgData name="Isabelle Freckelton" userId="325fdac3-4a32-4177-9827-f4fd7dadb053" providerId="ADAL" clId="{C5142432-EB7E-4245-9C51-634CBFC9CBE0}" dt="2024-12-15T09:17:10.828" v="23" actId="478"/>
        <pc:sldMkLst>
          <pc:docMk/>
          <pc:sldMk cId="0" sldId="258"/>
        </pc:sldMkLst>
        <pc:spChg chg="del">
          <ac:chgData name="Isabelle Freckelton" userId="325fdac3-4a32-4177-9827-f4fd7dadb053" providerId="ADAL" clId="{C5142432-EB7E-4245-9C51-634CBFC9CBE0}" dt="2024-12-15T09:17:10.828" v="23" actId="478"/>
          <ac:spMkLst>
            <pc:docMk/>
            <pc:sldMk cId="0" sldId="258"/>
            <ac:spMk id="3" creationId="{9069A7B2-041A-8360-C124-D529BF7911D1}"/>
          </ac:spMkLst>
        </pc:spChg>
        <pc:spChg chg="mod">
          <ac:chgData name="Isabelle Freckelton" userId="325fdac3-4a32-4177-9827-f4fd7dadb053" providerId="ADAL" clId="{C5142432-EB7E-4245-9C51-634CBFC9CBE0}" dt="2024-12-15T09:17:06.715" v="22" actId="122"/>
          <ac:spMkLst>
            <pc:docMk/>
            <pc:sldMk cId="0" sldId="258"/>
            <ac:spMk id="6146" creationId="{B7C798C8-DF30-D1BB-117B-10E3B55A1B2F}"/>
          </ac:spMkLst>
        </pc:spChg>
      </pc:sldChg>
      <pc:sldChg chg="delSp modSp">
        <pc:chgData name="Isabelle Freckelton" userId="325fdac3-4a32-4177-9827-f4fd7dadb053" providerId="ADAL" clId="{C5142432-EB7E-4245-9C51-634CBFC9CBE0}" dt="2024-12-15T09:17:20.531" v="27" actId="478"/>
        <pc:sldMkLst>
          <pc:docMk/>
          <pc:sldMk cId="3729118762" sldId="260"/>
        </pc:sldMkLst>
        <pc:spChg chg="del">
          <ac:chgData name="Isabelle Freckelton" userId="325fdac3-4a32-4177-9827-f4fd7dadb053" providerId="ADAL" clId="{C5142432-EB7E-4245-9C51-634CBFC9CBE0}" dt="2024-12-15T09:17:20.531" v="27" actId="478"/>
          <ac:spMkLst>
            <pc:docMk/>
            <pc:sldMk cId="3729118762" sldId="260"/>
            <ac:spMk id="3" creationId="{6EB1BFBF-CEFD-10CA-A5FB-8ECEF725B673}"/>
          </ac:spMkLst>
        </pc:spChg>
        <pc:spChg chg="mod">
          <ac:chgData name="Isabelle Freckelton" userId="325fdac3-4a32-4177-9827-f4fd7dadb053" providerId="ADAL" clId="{C5142432-EB7E-4245-9C51-634CBFC9CBE0}" dt="2024-12-15T09:17:14.747" v="24" actId="122"/>
          <ac:spMkLst>
            <pc:docMk/>
            <pc:sldMk cId="3729118762" sldId="260"/>
            <ac:spMk id="6146" creationId="{EF1FA428-F104-F5E6-1BAC-03D54B0468AE}"/>
          </ac:spMkLst>
        </pc:spChg>
        <pc:picChg chg="mod">
          <ac:chgData name="Isabelle Freckelton" userId="325fdac3-4a32-4177-9827-f4fd7dadb053" providerId="ADAL" clId="{C5142432-EB7E-4245-9C51-634CBFC9CBE0}" dt="2024-12-15T09:17:17.488" v="26" actId="1076"/>
          <ac:picMkLst>
            <pc:docMk/>
            <pc:sldMk cId="3729118762" sldId="260"/>
            <ac:picMk id="6145" creationId="{EB5B0A44-4550-7386-0BC4-FDB651B30EEC}"/>
          </ac:picMkLst>
        </pc:picChg>
      </pc:sldChg>
      <pc:sldChg chg="delSp modSp">
        <pc:chgData name="Isabelle Freckelton" userId="325fdac3-4a32-4177-9827-f4fd7dadb053" providerId="ADAL" clId="{C5142432-EB7E-4245-9C51-634CBFC9CBE0}" dt="2024-12-15T09:17:30.613" v="29" actId="478"/>
        <pc:sldMkLst>
          <pc:docMk/>
          <pc:sldMk cId="3544518342" sldId="261"/>
        </pc:sldMkLst>
        <pc:spChg chg="del">
          <ac:chgData name="Isabelle Freckelton" userId="325fdac3-4a32-4177-9827-f4fd7dadb053" providerId="ADAL" clId="{C5142432-EB7E-4245-9C51-634CBFC9CBE0}" dt="2024-12-15T09:17:30.613" v="29" actId="478"/>
          <ac:spMkLst>
            <pc:docMk/>
            <pc:sldMk cId="3544518342" sldId="261"/>
            <ac:spMk id="3" creationId="{9FE56D9E-9408-2D63-0F43-D3DD37BE3415}"/>
          </ac:spMkLst>
        </pc:spChg>
        <pc:spChg chg="mod">
          <ac:chgData name="Isabelle Freckelton" userId="325fdac3-4a32-4177-9827-f4fd7dadb053" providerId="ADAL" clId="{C5142432-EB7E-4245-9C51-634CBFC9CBE0}" dt="2024-12-15T09:17:25.313" v="28" actId="122"/>
          <ac:spMkLst>
            <pc:docMk/>
            <pc:sldMk cId="3544518342" sldId="261"/>
            <ac:spMk id="6146" creationId="{CDE63897-D384-F847-3CDD-A0D48679EC9D}"/>
          </ac:spMkLst>
        </pc:spChg>
      </pc:sldChg>
      <pc:sldChg chg="delSp modSp">
        <pc:chgData name="Isabelle Freckelton" userId="325fdac3-4a32-4177-9827-f4fd7dadb053" providerId="ADAL" clId="{C5142432-EB7E-4245-9C51-634CBFC9CBE0}" dt="2024-12-15T09:17:37.637" v="31" actId="478"/>
        <pc:sldMkLst>
          <pc:docMk/>
          <pc:sldMk cId="2621948268" sldId="262"/>
        </pc:sldMkLst>
        <pc:spChg chg="del">
          <ac:chgData name="Isabelle Freckelton" userId="325fdac3-4a32-4177-9827-f4fd7dadb053" providerId="ADAL" clId="{C5142432-EB7E-4245-9C51-634CBFC9CBE0}" dt="2024-12-15T09:17:37.637" v="31" actId="478"/>
          <ac:spMkLst>
            <pc:docMk/>
            <pc:sldMk cId="2621948268" sldId="262"/>
            <ac:spMk id="3" creationId="{05EF7696-0CC5-2C37-CD76-B2CB2A219F85}"/>
          </ac:spMkLst>
        </pc:spChg>
        <pc:spChg chg="mod">
          <ac:chgData name="Isabelle Freckelton" userId="325fdac3-4a32-4177-9827-f4fd7dadb053" providerId="ADAL" clId="{C5142432-EB7E-4245-9C51-634CBFC9CBE0}" dt="2024-12-15T09:17:34.186" v="30" actId="122"/>
          <ac:spMkLst>
            <pc:docMk/>
            <pc:sldMk cId="2621948268" sldId="262"/>
            <ac:spMk id="6146" creationId="{27861D81-0D64-7A3D-764E-CFC65DA087C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6B2F5A-E57E-CF49-ECDC-A6A754780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F15E8-816B-C542-8812-530029048C6E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AA8055-E824-FDAE-13D5-BD45D01F4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023F6-7CB1-CA08-DAD1-E722B2969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7AF75-E462-0C4A-8C36-17E4CD94C0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28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EFF32-D959-E7AF-1D1D-FD7624217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49B8C-A063-8D44-A959-20ED24362602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31C8E-8D28-4384-8ED2-375BA24D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E3FE5A-270E-D9AF-E721-1F950920A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81036-5F46-5340-8348-41197E2D2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713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8CB681B-BD89-8E05-2076-481B2EF6F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A7D9-6BF3-9F45-9EBD-3F8FC08B17B8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49367E-CC83-3844-DA55-C3C48873A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BD9EE4-05C1-A344-7DC0-A646D0494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B9339-1E5C-5147-9F18-FF6E7E608D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73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1974B29-100D-1C8C-712B-10F90FFBF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B0D7F-DD54-1543-899B-913541B1D089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171CF80-09D4-25A9-537F-630A9517F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D9462F-06FD-945B-5541-46E024D9A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F3C55-EA47-864E-BC97-AC2078BE1C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47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8BCECD2-F51E-4DE7-E2E5-FA8C3CEEA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E927C-84AF-E94F-8AF2-FCA247767F22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ACB659F-CA70-F16D-1392-759614991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654444E-4F5E-6C8F-97A1-3C6A10131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01A4C-7FD7-1D43-A23B-3CE9A67FF8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023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D7F043-7AD2-535C-2884-819DABBF0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89CE3-61CB-E346-B592-1365A723D118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BE141D-D9A4-45B2-A57C-A9782CB90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AFB7C79-64A8-8730-8D05-F9F1290AE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6A990-F3F3-CA46-B6DB-0254EFE9FF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016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B5505B-C5AD-06C8-6543-BADBCBBFD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9F6A-DDD2-5F44-9684-98423DD5D9A6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EC6B9-40DE-7435-5340-B81C2EC0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515A6-B340-1212-7C48-1AA189B9D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A1049-85FA-1542-B835-148D35FA12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525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17A30-EA2C-29BA-7D51-A25B620F2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44CF6-2086-5E4A-B173-DD08FCE5CC88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CD4F3-E8DE-6800-A1C6-FD8FD186F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878E9-991C-0137-8F4C-1F2FF2705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4C198-DF0B-6A4E-9F01-61E349595D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444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8ED382A-579A-82CF-C35D-F8A6B8ABA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7B430-12E7-934F-80AD-D5A085E8155B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58A4B5-F472-246E-B4EA-EB9A1E983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AB6090F-DD8F-1A3B-EC0A-EBF137DE9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244A8-BBC8-EA41-B854-8C8DAE63BC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446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3BA26EB-8B79-37DA-4FFD-182A434C0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E2F30-466A-9C4C-8FED-AD0298638424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9B7C825-DDF1-AFF8-7731-92B93F040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4B63DB0-FA3F-8E38-86C7-DDA351632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CB0D0-56FE-144C-8795-43BB2840F3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215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EF60F85-E777-9DF0-E1C9-55BADC156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276E2-412C-F443-9717-722FDD8D43A1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BCD7A28-9220-9BC6-F4B0-26E523FA7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F5C8CF2-90AD-77D7-1504-5E8CA2831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1EB95-8724-C448-BCCC-4F152F188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823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5B40328-C535-941E-6F09-EF2ED9DDA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2280E-043E-BD4F-BF31-4200B2462642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C0117C-CC15-72AC-162C-B15A1E453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C2A134-2FCD-959B-C135-A01284710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585E5-C8CB-174F-909B-3A86601E99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71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4482D-FE3A-3A86-68DE-9F13CF933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391B9-A2D5-734A-AD14-871A72373FAC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16AEB9-B032-D138-3419-EA7B6541E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DB089-9E3C-0AFB-82A0-22A74262A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B8C84-3CD6-9C49-9232-49ED5E7650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496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D9935-7691-A641-A57D-5E4CD9BE4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0F7EF-BDDE-C24B-ABFA-E6CA6D5AF21C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487AB9-8062-ABF1-7245-DD2CFE95E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0849B-F70C-603C-D326-A7A2A2AF7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F203E-6092-7E45-8824-CC42596394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800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674C534-20BE-6CEE-C065-CFA6E260D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9CCE193-9F14-209B-5905-1AABE0EF8B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FE3DFE-CF7F-15AC-7482-DBA03D56E4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1E75ABD-9D48-E54D-8554-8452E3AF53CA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94FB1-42BA-FEB3-1D46-9A86537E8A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0DE0D-B4ED-26C3-A468-DD7CC027F9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AD49DA-CEFB-9849-BCF8-F6EFA23896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rgbClr val="007C88"/>
          </a:solidFill>
          <a:latin typeface="Avenir Next LT Pro" panose="020B0504020202020204" pitchFamily="34" charset="77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C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1C43053-896C-25F9-FDA6-71B13EE3AC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3F68E3D-0F6C-FA38-38F8-FF384E794E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86876-D63E-3500-41C4-7014AFFE7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685B19-3E95-9149-9699-2A1DEF9D8DBA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3A6AA-5148-7245-D6B0-5397DDE12D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EE0DEF-F1DE-E495-AF91-99C75C558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A3179E6-8528-D645-878E-1AADC800B0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6" descr="A cross on a hill&#10;&#10;Description automatically generated">
            <a:extLst>
              <a:ext uri="{FF2B5EF4-FFF2-40B4-BE49-F238E27FC236}">
                <a16:creationId xmlns:a16="http://schemas.microsoft.com/office/drawing/2014/main" id="{D1C931AD-F551-CF44-E2B7-9349C42F8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itle 7">
            <a:extLst>
              <a:ext uri="{FF2B5EF4-FFF2-40B4-BE49-F238E27FC236}">
                <a16:creationId xmlns:a16="http://schemas.microsoft.com/office/drawing/2014/main" id="{0A2EC9F6-E995-1C50-1F98-175F94E5D66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0" y="1647452"/>
            <a:ext cx="9144000" cy="2387600"/>
          </a:xfrm>
        </p:spPr>
        <p:txBody>
          <a:bodyPr/>
          <a:lstStyle/>
          <a:p>
            <a:r>
              <a:rPr lang="en-US" sz="8000" dirty="0"/>
              <a:t>Minute to Mingle</a:t>
            </a:r>
            <a:endParaRPr lang="en-US" altLang="en-US" sz="8000" dirty="0"/>
          </a:p>
        </p:txBody>
      </p:sp>
      <p:sp>
        <p:nvSpPr>
          <p:cNvPr id="2" name="Subtitle 8">
            <a:extLst>
              <a:ext uri="{FF2B5EF4-FFF2-40B4-BE49-F238E27FC236}">
                <a16:creationId xmlns:a16="http://schemas.microsoft.com/office/drawing/2014/main" id="{410C5392-886A-4046-EC1C-F6413EF0F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178055"/>
            <a:ext cx="9144000" cy="536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E6DAAF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  <a:lvl2pPr marL="4572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rgbClr val="E6DAAF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2pPr>
            <a:lvl3pPr marL="9144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rgbClr val="E6DAAF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3pPr>
            <a:lvl4pPr marL="13716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E6DAAF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4pPr>
            <a:lvl5pPr marL="18288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E6DAAF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hangingPunct="1"/>
            <a:r>
              <a:rPr lang="en-US" sz="3200" dirty="0"/>
              <a:t>Easter Sunday</a:t>
            </a:r>
          </a:p>
          <a:p>
            <a:pPr algn="r" eaLnBrk="1" hangingPunct="1"/>
            <a:endParaRPr lang="en-US" altLang="en-US" sz="3200" dirty="0"/>
          </a:p>
        </p:txBody>
      </p:sp>
      <p:pic>
        <p:nvPicPr>
          <p:cNvPr id="3" name="Picture 2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D9EB99E0-C277-D0B0-DFBC-5E79DD1AD1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074438"/>
            <a:ext cx="1402071" cy="744176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6147023-5877-0A41-FBC1-597A7A15C41E}"/>
              </a:ext>
            </a:extLst>
          </p:cNvPr>
          <p:cNvCxnSpPr/>
          <p:nvPr/>
        </p:nvCxnSpPr>
        <p:spPr>
          <a:xfrm>
            <a:off x="1137684" y="4880344"/>
            <a:ext cx="9792586" cy="0"/>
          </a:xfrm>
          <a:prstGeom prst="line">
            <a:avLst/>
          </a:prstGeom>
          <a:ln>
            <a:solidFill>
              <a:srgbClr val="E6DCA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A white background with a yellow line&#10;&#10;Description automatically generated">
            <a:extLst>
              <a:ext uri="{FF2B5EF4-FFF2-40B4-BE49-F238E27FC236}">
                <a16:creationId xmlns:a16="http://schemas.microsoft.com/office/drawing/2014/main" id="{57DDA26E-C961-B73F-E720-283908D90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itle 1">
            <a:extLst>
              <a:ext uri="{FF2B5EF4-FFF2-40B4-BE49-F238E27FC236}">
                <a16:creationId xmlns:a16="http://schemas.microsoft.com/office/drawing/2014/main" id="{B7C798C8-DF30-D1BB-117B-10E3B55A1B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dirty="0"/>
              <a:t>What is your best hiding spot for Easter eggs? </a:t>
            </a: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D8994-D611-88C0-482D-22CF4A106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A white background with a yellow line&#10;&#10;Description automatically generated">
            <a:extLst>
              <a:ext uri="{FF2B5EF4-FFF2-40B4-BE49-F238E27FC236}">
                <a16:creationId xmlns:a16="http://schemas.microsoft.com/office/drawing/2014/main" id="{EB5B0A44-4550-7386-0BC4-FDB651B30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itle 1">
            <a:extLst>
              <a:ext uri="{FF2B5EF4-FFF2-40B4-BE49-F238E27FC236}">
                <a16:creationId xmlns:a16="http://schemas.microsoft.com/office/drawing/2014/main" id="{EF1FA428-F104-F5E6-1BAC-03D54B0468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6000" dirty="0"/>
              <a:t>How do you like to eat your hot cross buns? (E.g., toasted/buttered)</a:t>
            </a:r>
          </a:p>
        </p:txBody>
      </p:sp>
    </p:spTree>
    <p:extLst>
      <p:ext uri="{BB962C8B-B14F-4D97-AF65-F5344CB8AC3E}">
        <p14:creationId xmlns:p14="http://schemas.microsoft.com/office/powerpoint/2010/main" val="3729118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AE3C5-958D-4416-66DF-08C6F1690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A white background with a yellow line&#10;&#10;Description automatically generated">
            <a:extLst>
              <a:ext uri="{FF2B5EF4-FFF2-40B4-BE49-F238E27FC236}">
                <a16:creationId xmlns:a16="http://schemas.microsoft.com/office/drawing/2014/main" id="{D4405C5D-E608-3B24-7175-4C87696AD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itle 1">
            <a:extLst>
              <a:ext uri="{FF2B5EF4-FFF2-40B4-BE49-F238E27FC236}">
                <a16:creationId xmlns:a16="http://schemas.microsoft.com/office/drawing/2014/main" id="{CDE63897-D384-F847-3CDD-A0D48679EC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6000" dirty="0"/>
              <a:t>If you had just 10 seconds to tell the Easter story, what would you say?  </a:t>
            </a:r>
          </a:p>
        </p:txBody>
      </p:sp>
    </p:spTree>
    <p:extLst>
      <p:ext uri="{BB962C8B-B14F-4D97-AF65-F5344CB8AC3E}">
        <p14:creationId xmlns:p14="http://schemas.microsoft.com/office/powerpoint/2010/main" val="3544518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24028-2DAD-8ACF-F1B7-303337FD5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A white background with a yellow line&#10;&#10;Description automatically generated">
            <a:extLst>
              <a:ext uri="{FF2B5EF4-FFF2-40B4-BE49-F238E27FC236}">
                <a16:creationId xmlns:a16="http://schemas.microsoft.com/office/drawing/2014/main" id="{750A329D-62D6-5CD4-CB5B-4CFC0B0E8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itle 1">
            <a:extLst>
              <a:ext uri="{FF2B5EF4-FFF2-40B4-BE49-F238E27FC236}">
                <a16:creationId xmlns:a16="http://schemas.microsoft.com/office/drawing/2014/main" id="{27861D81-0D64-7A3D-764E-CFC65DA087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6000" dirty="0"/>
              <a:t>Why do you think we give each other eggs at Easter?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948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aster PowerPoint Template" id="{40795F86-EFA4-0A42-AC4C-30021F7EDF9D}" vid="{91BFF9A3-9A42-9445-A8FE-E6658EA05CB1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aster PowerPoint Template" id="{40795F86-EFA4-0A42-AC4C-30021F7EDF9D}" vid="{CBED1FC2-E2FF-1244-A294-C2EA32054AD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F394E5-E161-49C1-A22D-819B979239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D60929-5678-43E7-B498-AFA41F175397}">
  <ds:schemaRefs>
    <ds:schemaRef ds:uri="http://purl.org/dc/elements/1.1/"/>
    <ds:schemaRef ds:uri="http://purl.org/dc/terms/"/>
    <ds:schemaRef ds:uri="b7e36264-b76b-4546-857f-03fce5c6ba07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7357dd1f-699d-4d79-9a3b-b8d4e997a41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25813D5-CD95-407D-B4EA-EFC0B4AE4A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64</Words>
  <Application>Microsoft Macintosh PowerPoint</Application>
  <PresentationFormat>Widescreen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Arial</vt:lpstr>
      <vt:lpstr>Avenir Next LT Pro</vt:lpstr>
      <vt:lpstr>Office Theme</vt:lpstr>
      <vt:lpstr>1_Office Theme</vt:lpstr>
      <vt:lpstr>Minute to Mingle</vt:lpstr>
      <vt:lpstr>What is your best hiding spot for Easter eggs? </vt:lpstr>
      <vt:lpstr>How do you like to eat your hot cross buns? (E.g., toasted/buttered)</vt:lpstr>
      <vt:lpstr>If you had just 10 seconds to tell the Easter story, what would you say?  </vt:lpstr>
      <vt:lpstr>Why do you think we give each other eggs at Easter?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Isabelle Freckelton</cp:lastModifiedBy>
  <cp:revision>1</cp:revision>
  <dcterms:created xsi:type="dcterms:W3CDTF">2024-12-11T07:35:15Z</dcterms:created>
  <dcterms:modified xsi:type="dcterms:W3CDTF">2024-12-15T09:17:40Z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