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657" r:id="rId5"/>
  </p:sldMasterIdLst>
  <p:sldIdLst>
    <p:sldId id="256" r:id="rId6"/>
    <p:sldId id="258" r:id="rId7"/>
    <p:sldId id="259" r:id="rId8"/>
    <p:sldId id="260" r:id="rId9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ptos" panose="020B00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ptos" panose="020B00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ptos" panose="020B00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ptos" panose="020B00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ptos" panose="020B00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ptos" panose="020B00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ptos" panose="020B00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ptos" panose="020B00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ptos" panose="020B00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DC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7C22D80-3132-3343-8C99-35C96E2DEB29}" v="25" dt="2024-12-15T09:16:56.96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58"/>
  </p:normalViewPr>
  <p:slideViewPr>
    <p:cSldViewPr snapToGrid="0">
      <p:cViewPr varScale="1">
        <p:scale>
          <a:sx n="120" d="100"/>
          <a:sy n="120" d="100"/>
        </p:scale>
        <p:origin x="80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sabelle Freckelton" userId="325fdac3-4a32-4177-9827-f4fd7dadb053" providerId="ADAL" clId="{E7C22D80-3132-3343-8C99-35C96E2DEB29}"/>
    <pc:docChg chg="undo custSel modSld">
      <pc:chgData name="Isabelle Freckelton" userId="325fdac3-4a32-4177-9827-f4fd7dadb053" providerId="ADAL" clId="{E7C22D80-3132-3343-8C99-35C96E2DEB29}" dt="2024-12-15T09:16:56.964" v="60" actId="1076"/>
      <pc:docMkLst>
        <pc:docMk/>
      </pc:docMkLst>
      <pc:sldChg chg="addSp delSp modSp mod">
        <pc:chgData name="Isabelle Freckelton" userId="325fdac3-4a32-4177-9827-f4fd7dadb053" providerId="ADAL" clId="{E7C22D80-3132-3343-8C99-35C96E2DEB29}" dt="2024-12-12T04:06:30.949" v="55" actId="1076"/>
        <pc:sldMkLst>
          <pc:docMk/>
          <pc:sldMk cId="0" sldId="256"/>
        </pc:sldMkLst>
        <pc:spChg chg="mod">
          <ac:chgData name="Isabelle Freckelton" userId="325fdac3-4a32-4177-9827-f4fd7dadb053" providerId="ADAL" clId="{E7C22D80-3132-3343-8C99-35C96E2DEB29}" dt="2024-12-12T03:59:20.598" v="6" actId="404"/>
          <ac:spMkLst>
            <pc:docMk/>
            <pc:sldMk cId="0" sldId="256"/>
            <ac:spMk id="4098" creationId="{5F8EDC7D-24D7-1A28-4FE5-395A90EC0FB8}"/>
          </ac:spMkLst>
        </pc:spChg>
        <pc:spChg chg="mod">
          <ac:chgData name="Isabelle Freckelton" userId="325fdac3-4a32-4177-9827-f4fd7dadb053" providerId="ADAL" clId="{E7C22D80-3132-3343-8C99-35C96E2DEB29}" dt="2024-12-12T04:05:45.800" v="50" actId="121"/>
          <ac:spMkLst>
            <pc:docMk/>
            <pc:sldMk cId="0" sldId="256"/>
            <ac:spMk id="4099" creationId="{561D957E-BA4C-BEC7-8CE1-D9BC4F601101}"/>
          </ac:spMkLst>
        </pc:spChg>
        <pc:picChg chg="add mod">
          <ac:chgData name="Isabelle Freckelton" userId="325fdac3-4a32-4177-9827-f4fd7dadb053" providerId="ADAL" clId="{E7C22D80-3132-3343-8C99-35C96E2DEB29}" dt="2024-12-12T04:05:54.482" v="52" actId="1076"/>
          <ac:picMkLst>
            <pc:docMk/>
            <pc:sldMk cId="0" sldId="256"/>
            <ac:picMk id="8" creationId="{26350EA2-AAAA-7571-890A-CFB6FC1B2D1C}"/>
          </ac:picMkLst>
        </pc:picChg>
        <pc:cxnChg chg="add mod">
          <ac:chgData name="Isabelle Freckelton" userId="325fdac3-4a32-4177-9827-f4fd7dadb053" providerId="ADAL" clId="{E7C22D80-3132-3343-8C99-35C96E2DEB29}" dt="2024-12-12T04:06:30.949" v="55" actId="1076"/>
          <ac:cxnSpMkLst>
            <pc:docMk/>
            <pc:sldMk cId="0" sldId="256"/>
            <ac:cxnSpMk id="10" creationId="{1609FD53-BC5B-372C-9E50-619F6AF82687}"/>
          </ac:cxnSpMkLst>
        </pc:cxnChg>
      </pc:sldChg>
      <pc:sldChg chg="modSp">
        <pc:chgData name="Isabelle Freckelton" userId="325fdac3-4a32-4177-9827-f4fd7dadb053" providerId="ADAL" clId="{E7C22D80-3132-3343-8C99-35C96E2DEB29}" dt="2024-12-15T09:16:37.771" v="56" actId="122"/>
        <pc:sldMkLst>
          <pc:docMk/>
          <pc:sldMk cId="0" sldId="258"/>
        </pc:sldMkLst>
        <pc:spChg chg="mod">
          <ac:chgData name="Isabelle Freckelton" userId="325fdac3-4a32-4177-9827-f4fd7dadb053" providerId="ADAL" clId="{E7C22D80-3132-3343-8C99-35C96E2DEB29}" dt="2024-12-15T09:16:37.771" v="56" actId="122"/>
          <ac:spMkLst>
            <pc:docMk/>
            <pc:sldMk cId="0" sldId="258"/>
            <ac:spMk id="6146" creationId="{F358EED1-1C68-0817-662B-F82BAE0B6659}"/>
          </ac:spMkLst>
        </pc:spChg>
      </pc:sldChg>
      <pc:sldChg chg="modSp">
        <pc:chgData name="Isabelle Freckelton" userId="325fdac3-4a32-4177-9827-f4fd7dadb053" providerId="ADAL" clId="{E7C22D80-3132-3343-8C99-35C96E2DEB29}" dt="2024-12-15T09:16:56.964" v="60" actId="1076"/>
        <pc:sldMkLst>
          <pc:docMk/>
          <pc:sldMk cId="2154682242" sldId="259"/>
        </pc:sldMkLst>
        <pc:spChg chg="mod">
          <ac:chgData name="Isabelle Freckelton" userId="325fdac3-4a32-4177-9827-f4fd7dadb053" providerId="ADAL" clId="{E7C22D80-3132-3343-8C99-35C96E2DEB29}" dt="2024-12-15T09:16:56.964" v="60" actId="1076"/>
          <ac:spMkLst>
            <pc:docMk/>
            <pc:sldMk cId="2154682242" sldId="259"/>
            <ac:spMk id="6146" creationId="{22D7E523-D415-4152-81B5-8B8EEAB40478}"/>
          </ac:spMkLst>
        </pc:spChg>
      </pc:sldChg>
      <pc:sldChg chg="modSp">
        <pc:chgData name="Isabelle Freckelton" userId="325fdac3-4a32-4177-9827-f4fd7dadb053" providerId="ADAL" clId="{E7C22D80-3132-3343-8C99-35C96E2DEB29}" dt="2024-12-15T09:16:46.764" v="58" actId="122"/>
        <pc:sldMkLst>
          <pc:docMk/>
          <pc:sldMk cId="2322966630" sldId="260"/>
        </pc:sldMkLst>
        <pc:spChg chg="mod">
          <ac:chgData name="Isabelle Freckelton" userId="325fdac3-4a32-4177-9827-f4fd7dadb053" providerId="ADAL" clId="{E7C22D80-3132-3343-8C99-35C96E2DEB29}" dt="2024-12-15T09:16:46.764" v="58" actId="122"/>
          <ac:spMkLst>
            <pc:docMk/>
            <pc:sldMk cId="2322966630" sldId="260"/>
            <ac:spMk id="6146" creationId="{9D960C24-792B-F78C-058B-ED52452667FB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320553-CB00-B903-CF14-9DF6977BF4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2F072D-FB44-A140-9882-D385553B17DA}" type="datetimeFigureOut">
              <a:rPr lang="en-US"/>
              <a:pPr>
                <a:defRPr/>
              </a:pPr>
              <a:t>12/15/24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BAA674-8A50-7F6D-396F-456A39E861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033ED9-4CB1-7CD0-1F57-6EDC34EE2D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94FB8B-9377-864B-A704-D1F5AA8EC0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73509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534F1D-F2AB-D977-DC60-16F43E25C2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A4AF3B-1893-974D-8054-6E0045E75A14}" type="datetimeFigureOut">
              <a:rPr lang="en-US"/>
              <a:pPr>
                <a:defRPr/>
              </a:pPr>
              <a:t>12/15/24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450371-B06C-ED13-AD63-1898071BA9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C6960D-DE85-3FDA-D8B0-0C7ACDFE5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AB21D1-8637-7F41-8A37-0CE9A021E62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88920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BCEA94F-0C1F-8502-BA04-06DB9C60B9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7064A6-3A02-9742-B076-A8D30DFB4186}" type="datetimeFigureOut">
              <a:rPr lang="en-US"/>
              <a:pPr>
                <a:defRPr/>
              </a:pPr>
              <a:t>12/15/24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A52C349-60A9-AD33-B2D3-677B61DDFD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DE75EF7-EA6C-6C2D-2FFB-AFF26A63B4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CFDF3A-F0FD-C84F-8BDC-51A573574F4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0392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50620C56-FAF3-9AAE-E96F-BF39D936E0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803F0D-9674-3742-A797-D2A55FE84B55}" type="datetimeFigureOut">
              <a:rPr lang="en-US"/>
              <a:pPr>
                <a:defRPr/>
              </a:pPr>
              <a:t>12/15/24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E2AE8108-BC47-BD5A-D209-A193743C98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1C44DDC4-A9A8-A09D-2279-9479277217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117A71-1D47-CE40-8A25-AC22A6AD971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39582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54FD744B-8D7E-D0B9-A6F1-990BE0F0F1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44D9C1-2A79-0545-834C-D33785DDF6CA}" type="datetimeFigureOut">
              <a:rPr lang="en-US"/>
              <a:pPr>
                <a:defRPr/>
              </a:pPr>
              <a:t>12/15/24</a:t>
            </a:fld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FF7FE037-F496-980E-2581-4CDB3D96DC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F2E50238-4798-C27E-B61A-0FD063B5B5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19CD54-2774-9247-9C70-CC0F7147883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36146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E998DA1-0BCE-1862-2BDD-DB78EB8BDC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9F5F5E-EE8B-C54A-89C9-649048FF43AA}" type="datetimeFigureOut">
              <a:rPr lang="en-US"/>
              <a:pPr>
                <a:defRPr/>
              </a:pPr>
              <a:t>12/15/24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CA2484E-E27C-DF09-FE2A-1303D85D92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21BB048-282F-D3BC-3012-E062B80CC2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5A1B70-F506-9047-B7D6-AB2F52AE3A9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43592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1E65EA-3950-A38D-B30E-DD28DC5141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9F2FF5-6C7A-FE44-94EB-3D289D8FCFDB}" type="datetimeFigureOut">
              <a:rPr lang="en-US"/>
              <a:pPr>
                <a:defRPr/>
              </a:pPr>
              <a:t>12/15/24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CB8FAC-F0C1-099C-F343-0D1B58F673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EEB0F6-BA0E-9DA0-1E4A-8F5BCE616D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669FFD-C759-C945-BE14-BFD78ED50B6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18131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74C7A0-99A2-A776-71BF-8888D9415F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355A1B-01AE-D641-A2B2-ECBB0085B739}" type="datetimeFigureOut">
              <a:rPr lang="en-US"/>
              <a:pPr>
                <a:defRPr/>
              </a:pPr>
              <a:t>12/15/24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189AD1-3318-8AE5-48B7-C9B034F233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CFC61B-57F9-D956-AAF3-1A5A399D9B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519647-6979-0044-9E99-DFB46AC1E85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20970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C0624EE-FAEC-02C0-B261-0673206A1D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3BCEEF-2920-034E-90EC-D0B4D83B90E2}" type="datetimeFigureOut">
              <a:rPr lang="en-US"/>
              <a:pPr>
                <a:defRPr/>
              </a:pPr>
              <a:t>12/15/24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8809D51-DC0C-E37B-09BF-2ABF74CE82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5C8B18C-15B0-F440-E3D4-6880143928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BDC409-0ABC-4248-A5D0-DCD6AE97FB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95391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EB37BEEB-082E-719F-56F8-BCE77A6346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F4D880-8F1C-D449-AAFD-3E8C09956B4E}" type="datetimeFigureOut">
              <a:rPr lang="en-US"/>
              <a:pPr>
                <a:defRPr/>
              </a:pPr>
              <a:t>12/15/24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924F0101-FE0D-F9D9-0F1F-D341DC1942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C698B439-13B9-4EE0-3643-DC9F187D8D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B3F7A9-84DA-5C4E-B6B3-5FE8BFD3ECA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45421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23DF4752-D1C4-2741-26AA-94B99CAA97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24A61D-F749-2B4B-82CE-B2C9850E2739}" type="datetimeFigureOut">
              <a:rPr lang="en-US"/>
              <a:pPr>
                <a:defRPr/>
              </a:pPr>
              <a:t>12/15/24</a:t>
            </a:fld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A4EB93BD-50E0-81A7-CB9D-B85709E8D5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5F636E67-4A54-B6AA-B6AF-8004A33123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24CEFD-E5B8-074F-A015-65DCACA207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13353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E57124D-695A-2383-21F2-478B576AAA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01417A-92D6-124E-8CF2-97EA220EA6DF}" type="datetimeFigureOut">
              <a:rPr lang="en-US"/>
              <a:pPr>
                <a:defRPr/>
              </a:pPr>
              <a:t>12/15/24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B46E740-742B-E2D8-8BB1-B26AFD2100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3B2935E-E8F7-C71A-65DE-F2E05FCC35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C06467-7D11-324A-9A76-E91C192ECB7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77387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E81DE2-F599-1D79-1EB7-8636E363E1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A07FCF-FF76-9B4A-9AE1-C7CE5024A9CA}" type="datetimeFigureOut">
              <a:rPr lang="en-US"/>
              <a:pPr>
                <a:defRPr/>
              </a:pPr>
              <a:t>12/15/24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C69A8E-AC89-D908-0850-1EE27F7125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F4E36D-6BD4-BA5B-45D3-930890F703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A7115D-9B89-0343-9C1F-D316DAB8916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04956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24D651-E8AB-5A74-6CB7-7E37B255CA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8F3F59-84EC-104C-A719-DF836BA1030F}" type="datetimeFigureOut">
              <a:rPr lang="en-US"/>
              <a:pPr>
                <a:defRPr/>
              </a:pPr>
              <a:t>12/15/24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AA90E0-C86D-0DE4-4A5F-C111DA579E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FC5C81-2860-EACF-DCB3-FEC90410BB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FDF100-9F5C-DD48-B8B9-C3A183CB7C0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68003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DC457A1F-2A24-163E-2FA5-BB14D041752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title style</a:t>
            </a:r>
            <a:endParaRPr lang="en-US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E1F7892-2E2C-091A-D358-C674D99D16C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  <a:p>
            <a:pPr lvl="3"/>
            <a:r>
              <a:rPr lang="en-GB" altLang="en-US"/>
              <a:t>Fourth level</a:t>
            </a:r>
          </a:p>
          <a:p>
            <a:pPr lvl="4"/>
            <a:r>
              <a:rPr lang="en-GB" altLang="en-US"/>
              <a:t>Fifth level</a:t>
            </a:r>
            <a:endParaRPr lang="en-US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E11149-CD0A-817F-78E1-AEB4A566C7A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F984C4C-05C3-CF47-9A1D-AA7E0EDCD108}" type="datetimeFigureOut">
              <a:rPr lang="en-US"/>
              <a:pPr>
                <a:defRPr/>
              </a:pPr>
              <a:t>12/15/24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7BB75E-61CD-B3C7-52F2-2FB34FBF5E8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EBEE49-E727-9FB2-0EEC-4082738E613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A980919-72FD-424A-9A89-770FD19DEDF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</p:sldLayoutIdLst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b="1" kern="1200">
          <a:solidFill>
            <a:srgbClr val="007C88"/>
          </a:solidFill>
          <a:latin typeface="Avenir Next LT Pro" panose="020B0504020202020204" pitchFamily="34" charset="77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007C88"/>
          </a:solidFill>
          <a:latin typeface="Avenir Next LT Pro" panose="020B0504020202020204" pitchFamily="34" charset="77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007C88"/>
          </a:solidFill>
          <a:latin typeface="Avenir Next LT Pro" panose="020B0504020202020204" pitchFamily="34" charset="77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007C88"/>
          </a:solidFill>
          <a:latin typeface="Avenir Next LT Pro" panose="020B0504020202020204" pitchFamily="34" charset="77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007C88"/>
          </a:solidFill>
          <a:latin typeface="Avenir Next LT Pro" panose="020B0504020202020204" pitchFamily="34" charset="77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007C88"/>
          </a:solidFill>
          <a:latin typeface="Avenir Next LT Pro" panose="020B0504020202020204" pitchFamily="34" charset="77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007C88"/>
          </a:solidFill>
          <a:latin typeface="Avenir Next LT Pro" panose="020B0504020202020204" pitchFamily="34" charset="77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007C88"/>
          </a:solidFill>
          <a:latin typeface="Avenir Next LT Pro" panose="020B0504020202020204" pitchFamily="34" charset="77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007C88"/>
          </a:solidFill>
          <a:latin typeface="Avenir Next LT Pro" panose="020B0504020202020204" pitchFamily="34" charset="77"/>
        </a:defRPr>
      </a:lvl9pPr>
    </p:titleStyle>
    <p:bodyStyle>
      <a:lvl1pPr marL="228600" indent="-228600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rgbClr val="262626"/>
          </a:solidFill>
          <a:latin typeface="Avenir Next LT Pro" panose="020B0504020202020204" pitchFamily="34" charset="77"/>
          <a:ea typeface="+mn-ea"/>
          <a:cs typeface="+mn-cs"/>
        </a:defRPr>
      </a:lvl1pPr>
      <a:lvl2pPr marL="6858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rgbClr val="262626"/>
          </a:solidFill>
          <a:latin typeface="Avenir Next LT Pro" panose="020B0504020202020204" pitchFamily="34" charset="77"/>
          <a:ea typeface="+mn-ea"/>
          <a:cs typeface="+mn-cs"/>
        </a:defRPr>
      </a:lvl2pPr>
      <a:lvl3pPr marL="1143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rgbClr val="262626"/>
          </a:solidFill>
          <a:latin typeface="Avenir Next LT Pro" panose="020B0504020202020204" pitchFamily="34" charset="77"/>
          <a:ea typeface="+mn-ea"/>
          <a:cs typeface="+mn-cs"/>
        </a:defRPr>
      </a:lvl3pPr>
      <a:lvl4pPr marL="1600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262626"/>
          </a:solidFill>
          <a:latin typeface="Avenir Next LT Pro" panose="020B0504020202020204" pitchFamily="34" charset="77"/>
          <a:ea typeface="+mn-ea"/>
          <a:cs typeface="+mn-cs"/>
        </a:defRPr>
      </a:lvl4pPr>
      <a:lvl5pPr marL="20574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262626"/>
          </a:solidFill>
          <a:latin typeface="Avenir Next LT Pro" panose="020B0504020202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7C8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EE448562-2E0F-F7BB-7F3B-89363C26CD7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title style</a:t>
            </a:r>
            <a:endParaRPr lang="en-US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6F1DD4DB-A4CE-D957-F7A2-437C9687BCB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  <a:p>
            <a:pPr lvl="3"/>
            <a:r>
              <a:rPr lang="en-GB" altLang="en-US"/>
              <a:t>Fourth level</a:t>
            </a:r>
          </a:p>
          <a:p>
            <a:pPr lvl="4"/>
            <a:r>
              <a:rPr lang="en-GB" altLang="en-US"/>
              <a:t>Fifth level</a:t>
            </a:r>
            <a:endParaRPr lang="en-US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222078-A229-8B08-FD40-E3DB3C4E74A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C0AD8AC-DD75-8C45-B828-C2FFF2FC2A48}" type="datetimeFigureOut">
              <a:rPr lang="en-US"/>
              <a:pPr>
                <a:defRPr/>
              </a:pPr>
              <a:t>12/15/24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802B4C-7EDA-FEE4-D6D9-742D14B59B4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BD7FEC-CCDF-79DD-A6BF-554C06ED6A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EF008F3-DF69-6D45-AE61-C1BFC0DA6A3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 kern="1200">
          <a:solidFill>
            <a:schemeClr val="bg1"/>
          </a:solidFill>
          <a:latin typeface="Avenir Next LT Pro" panose="020B0504020202020204" pitchFamily="34" charset="77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venir Next LT Pro" panose="020B0504020202020204" pitchFamily="34" charset="77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venir Next LT Pro" panose="020B0504020202020204" pitchFamily="34" charset="77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venir Next LT Pro" panose="020B0504020202020204" pitchFamily="34" charset="77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venir Next LT Pro" panose="020B0504020202020204" pitchFamily="34" charset="77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venir Next LT Pro" panose="020B0504020202020204" pitchFamily="34" charset="77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venir Next LT Pro" panose="020B0504020202020204" pitchFamily="34" charset="77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venir Next LT Pro" panose="020B0504020202020204" pitchFamily="34" charset="77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venir Next LT Pro" panose="020B0504020202020204" pitchFamily="34" charset="77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rgbClr val="E6DAAF"/>
          </a:solidFill>
          <a:latin typeface="Avenir Next LT Pro" panose="020B0504020202020204" pitchFamily="34" charset="77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rgbClr val="E6DAAF"/>
          </a:solidFill>
          <a:latin typeface="Avenir Next LT Pro" panose="020B0504020202020204" pitchFamily="34" charset="77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rgbClr val="E6DAAF"/>
          </a:solidFill>
          <a:latin typeface="Avenir Next LT Pro" panose="020B0504020202020204" pitchFamily="34" charset="77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E6DAAF"/>
          </a:solidFill>
          <a:latin typeface="Avenir Next LT Pro" panose="020B0504020202020204" pitchFamily="34" charset="77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E6DAAF"/>
          </a:solidFill>
          <a:latin typeface="Avenir Next LT Pro" panose="020B0504020202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6" descr="A cross on a hill&#10;&#10;Description automatically generated">
            <a:extLst>
              <a:ext uri="{FF2B5EF4-FFF2-40B4-BE49-F238E27FC236}">
                <a16:creationId xmlns:a16="http://schemas.microsoft.com/office/drawing/2014/main" id="{136EB9A2-3C95-2045-D2A6-AD7759E78D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8" name="Title 7">
            <a:extLst>
              <a:ext uri="{FF2B5EF4-FFF2-40B4-BE49-F238E27FC236}">
                <a16:creationId xmlns:a16="http://schemas.microsoft.com/office/drawing/2014/main" id="{5F8EDC7D-24D7-1A28-4FE5-395A90EC0FB8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1524000" y="1579562"/>
            <a:ext cx="9144000" cy="2387600"/>
          </a:xfrm>
        </p:spPr>
        <p:txBody>
          <a:bodyPr/>
          <a:lstStyle/>
          <a:p>
            <a:r>
              <a:rPr lang="en-US" sz="8000" dirty="0"/>
              <a:t>Minute to Mingle</a:t>
            </a:r>
            <a:endParaRPr lang="en-US" altLang="en-US" sz="8000" dirty="0"/>
          </a:p>
        </p:txBody>
      </p:sp>
      <p:sp>
        <p:nvSpPr>
          <p:cNvPr id="4099" name="Subtitle 8">
            <a:extLst>
              <a:ext uri="{FF2B5EF4-FFF2-40B4-BE49-F238E27FC236}">
                <a16:creationId xmlns:a16="http://schemas.microsoft.com/office/drawing/2014/main" id="{561D957E-BA4C-BEC7-8CE1-D9BC4F60110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5178055"/>
            <a:ext cx="9144000" cy="536943"/>
          </a:xfrm>
        </p:spPr>
        <p:txBody>
          <a:bodyPr/>
          <a:lstStyle/>
          <a:p>
            <a:pPr algn="r"/>
            <a:r>
              <a:rPr lang="en-US" sz="3200" dirty="0"/>
              <a:t>Good Friday</a:t>
            </a:r>
          </a:p>
          <a:p>
            <a:pPr algn="r"/>
            <a:endParaRPr lang="en-US" altLang="en-US" sz="3200" dirty="0"/>
          </a:p>
        </p:txBody>
      </p:sp>
      <p:pic>
        <p:nvPicPr>
          <p:cNvPr id="8" name="Picture 7" descr="A black and white sign with white text&#10;&#10;Description automatically generated">
            <a:extLst>
              <a:ext uri="{FF2B5EF4-FFF2-40B4-BE49-F238E27FC236}">
                <a16:creationId xmlns:a16="http://schemas.microsoft.com/office/drawing/2014/main" id="{26350EA2-AAAA-7571-890A-CFB6FC1B2D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0" y="5074438"/>
            <a:ext cx="1402071" cy="744176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609FD53-BC5B-372C-9E50-619F6AF82687}"/>
              </a:ext>
            </a:extLst>
          </p:cNvPr>
          <p:cNvCxnSpPr/>
          <p:nvPr/>
        </p:nvCxnSpPr>
        <p:spPr>
          <a:xfrm>
            <a:off x="1137684" y="4880344"/>
            <a:ext cx="9792586" cy="0"/>
          </a:xfrm>
          <a:prstGeom prst="line">
            <a:avLst/>
          </a:prstGeom>
          <a:ln>
            <a:solidFill>
              <a:srgbClr val="E6DCA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4" descr="A white background with a yellow line&#10;&#10;Description automatically generated">
            <a:extLst>
              <a:ext uri="{FF2B5EF4-FFF2-40B4-BE49-F238E27FC236}">
                <a16:creationId xmlns:a16="http://schemas.microsoft.com/office/drawing/2014/main" id="{7CC9FBE0-D59F-CB49-127D-9FAD2BCF38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6" name="Title 1">
            <a:extLst>
              <a:ext uri="{FF2B5EF4-FFF2-40B4-BE49-F238E27FC236}">
                <a16:creationId xmlns:a16="http://schemas.microsoft.com/office/drawing/2014/main" id="{F358EED1-1C68-0817-662B-F82BAE0B665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31850" y="3060073"/>
            <a:ext cx="10515600" cy="2852737"/>
          </a:xfrm>
        </p:spPr>
        <p:txBody>
          <a:bodyPr/>
          <a:lstStyle/>
          <a:p>
            <a:pPr marL="0" indent="0" algn="ctr"/>
            <a:r>
              <a:rPr lang="en-US" sz="6000" dirty="0"/>
              <a:t>What is your </a:t>
            </a:r>
            <a:r>
              <a:rPr lang="en-US" sz="6000" dirty="0" err="1"/>
              <a:t>favourite</a:t>
            </a:r>
            <a:r>
              <a:rPr lang="en-US" sz="6000" dirty="0"/>
              <a:t> thing about Easter? </a:t>
            </a:r>
            <a:br>
              <a:rPr lang="en-US" sz="6000" dirty="0"/>
            </a:br>
            <a:r>
              <a:rPr lang="en-US" sz="6000" dirty="0"/>
              <a:t>OR </a:t>
            </a:r>
            <a:br>
              <a:rPr lang="en-US" sz="6000" dirty="0"/>
            </a:br>
            <a:r>
              <a:rPr lang="en-US" sz="6000" dirty="0"/>
              <a:t>What are you looking forward to over this Easter weekend?</a:t>
            </a:r>
            <a:endParaRPr lang="en-US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90428D-DD6C-4DEB-CEA3-2E2C2BCE59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4" descr="A white background with a yellow line&#10;&#10;Description automatically generated">
            <a:extLst>
              <a:ext uri="{FF2B5EF4-FFF2-40B4-BE49-F238E27FC236}">
                <a16:creationId xmlns:a16="http://schemas.microsoft.com/office/drawing/2014/main" id="{8CAA3019-0F11-D9ED-6557-CD8BD14497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6" name="Title 1">
            <a:extLst>
              <a:ext uri="{FF2B5EF4-FFF2-40B4-BE49-F238E27FC236}">
                <a16:creationId xmlns:a16="http://schemas.microsoft.com/office/drawing/2014/main" id="{22D7E523-D415-4152-81B5-8B8EEAB4047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408297" y="2454017"/>
            <a:ext cx="9375406" cy="2852737"/>
          </a:xfrm>
        </p:spPr>
        <p:txBody>
          <a:bodyPr/>
          <a:lstStyle/>
          <a:p>
            <a:pPr marL="0" indent="0" algn="ctr">
              <a:buNone/>
            </a:pPr>
            <a:r>
              <a:rPr lang="en-US" sz="6000" dirty="0"/>
              <a:t>What one word would you use to describe Easter? Why did you choose that word?</a:t>
            </a:r>
          </a:p>
        </p:txBody>
      </p:sp>
    </p:spTree>
    <p:extLst>
      <p:ext uri="{BB962C8B-B14F-4D97-AF65-F5344CB8AC3E}">
        <p14:creationId xmlns:p14="http://schemas.microsoft.com/office/powerpoint/2010/main" val="21546822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DD88D3-22A6-7DB4-0245-62CC4B14CD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4" descr="A white background with a yellow line&#10;&#10;Description automatically generated">
            <a:extLst>
              <a:ext uri="{FF2B5EF4-FFF2-40B4-BE49-F238E27FC236}">
                <a16:creationId xmlns:a16="http://schemas.microsoft.com/office/drawing/2014/main" id="{FFAF0961-5C79-DD12-799D-E86BF3B889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6" name="Title 1">
            <a:extLst>
              <a:ext uri="{FF2B5EF4-FFF2-40B4-BE49-F238E27FC236}">
                <a16:creationId xmlns:a16="http://schemas.microsoft.com/office/drawing/2014/main" id="{9D960C24-792B-F78C-058B-ED52452667F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31850" y="2368956"/>
            <a:ext cx="10515600" cy="2852737"/>
          </a:xfrm>
        </p:spPr>
        <p:txBody>
          <a:bodyPr/>
          <a:lstStyle/>
          <a:p>
            <a:pPr marL="0" indent="0" algn="ctr">
              <a:buNone/>
            </a:pPr>
            <a:r>
              <a:rPr lang="en-US" sz="6000" dirty="0"/>
              <a:t>Before Jesus died, he said, "It is finished." </a:t>
            </a:r>
            <a:br>
              <a:rPr lang="en-US" sz="6000" dirty="0"/>
            </a:br>
            <a:r>
              <a:rPr lang="en-US" sz="6000" dirty="0"/>
              <a:t>What do you think he meant by these words?</a:t>
            </a:r>
          </a:p>
        </p:txBody>
      </p:sp>
    </p:spTree>
    <p:extLst>
      <p:ext uri="{BB962C8B-B14F-4D97-AF65-F5344CB8AC3E}">
        <p14:creationId xmlns:p14="http://schemas.microsoft.com/office/powerpoint/2010/main" val="23229666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Easter PowerPoint Template" id="{40795F86-EFA4-0A42-AC4C-30021F7EDF9D}" vid="{91BFF9A3-9A42-9445-A8FE-E6658EA05CB1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Easter PowerPoint Template" id="{40795F86-EFA4-0A42-AC4C-30021F7EDF9D}" vid="{CBED1FC2-E2FF-1244-A294-C2EA32054ADC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b7e36264-b76b-4546-857f-03fce5c6ba07" xsi:nil="true"/>
    <TaxCatchAll xmlns="7357dd1f-699d-4d79-9a3b-b8d4e997a419" xsi:nil="true"/>
    <lcf76f155ced4ddcb4097134ff3c332f xmlns="b7e36264-b76b-4546-857f-03fce5c6ba07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691BCA6D8AA77429955ABA0D02FE207" ma:contentTypeVersion="21" ma:contentTypeDescription="Create a new document." ma:contentTypeScope="" ma:versionID="2ffaeb971d5199f7c86426e11ce7bb15">
  <xsd:schema xmlns:xsd="http://www.w3.org/2001/XMLSchema" xmlns:xs="http://www.w3.org/2001/XMLSchema" xmlns:p="http://schemas.microsoft.com/office/2006/metadata/properties" xmlns:ns2="b7e36264-b76b-4546-857f-03fce5c6ba07" xmlns:ns3="7357dd1f-699d-4d79-9a3b-b8d4e997a419" targetNamespace="http://schemas.microsoft.com/office/2006/metadata/properties" ma:root="true" ma:fieldsID="2eab2cdc995881cf1d732a646928acbf" ns2:_="" ns3:_="">
    <xsd:import namespace="b7e36264-b76b-4546-857f-03fce5c6ba07"/>
    <xsd:import namespace="7357dd1f-699d-4d79-9a3b-b8d4e997a41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_Flow_SignoffStatu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7e36264-b76b-4546-857f-03fce5c6ba0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_Flow_SignoffStatus" ma:index="21" nillable="true" ma:displayName="Sign-off status" ma:internalName="Sign_x002d_off_x0020_status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ffce97cd-2d5e-4a4f-b576-145932377d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357dd1f-699d-4d79-9a3b-b8d4e997a419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72cb8e0b-d03d-43de-868a-406d95f9eb84}" ma:internalName="TaxCatchAll" ma:showField="CatchAllData" ma:web="7357dd1f-699d-4d79-9a3b-b8d4e997a41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7F394E5-E161-49C1-A22D-819B9792397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ED60929-5678-43E7-B498-AFA41F175397}">
  <ds:schemaRefs>
    <ds:schemaRef ds:uri="http://schemas.microsoft.com/office/infopath/2007/PartnerControls"/>
    <ds:schemaRef ds:uri="http://purl.org/dc/terms/"/>
    <ds:schemaRef ds:uri="http://www.w3.org/XML/1998/namespace"/>
    <ds:schemaRef ds:uri="http://schemas.microsoft.com/office/2006/documentManagement/types"/>
    <ds:schemaRef ds:uri="http://purl.org/dc/elements/1.1/"/>
    <ds:schemaRef ds:uri="http://schemas.openxmlformats.org/package/2006/metadata/core-properties"/>
    <ds:schemaRef ds:uri="http://purl.org/dc/dcmitype/"/>
    <ds:schemaRef ds:uri="7357dd1f-699d-4d79-9a3b-b8d4e997a419"/>
    <ds:schemaRef ds:uri="b7e36264-b76b-4546-857f-03fce5c6ba07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B25813D5-CD95-407D-B4EA-EFC0B4AE4A3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7e36264-b76b-4546-857f-03fce5c6ba07"/>
    <ds:schemaRef ds:uri="7357dd1f-699d-4d79-9a3b-b8d4e997a41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</TotalTime>
  <Words>67</Words>
  <Application>Microsoft Macintosh PowerPoint</Application>
  <PresentationFormat>Widescreen</PresentationFormat>
  <Paragraphs>5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Aptos</vt:lpstr>
      <vt:lpstr>Arial</vt:lpstr>
      <vt:lpstr>Avenir Next LT Pro</vt:lpstr>
      <vt:lpstr>Office Theme</vt:lpstr>
      <vt:lpstr>1_Office Theme</vt:lpstr>
      <vt:lpstr>Minute to Mingle</vt:lpstr>
      <vt:lpstr>What is your favourite thing about Easter?  OR  What are you looking forward to over this Easter weekend?</vt:lpstr>
      <vt:lpstr>What one word would you use to describe Easter? Why did you choose that word?</vt:lpstr>
      <vt:lpstr>Before Jesus died, he said, "It is finished."  What do you think he meant by these words?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Isabelle Freckelton</dc:creator>
  <cp:lastModifiedBy>Isabelle Freckelton</cp:lastModifiedBy>
  <cp:revision>1</cp:revision>
  <dcterms:created xsi:type="dcterms:W3CDTF">2024-12-11T07:39:06Z</dcterms:created>
  <dcterms:modified xsi:type="dcterms:W3CDTF">2024-12-15T09:16:59Z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0x0101004691BCA6D8AA77429955ABA0D02FE207</vt:lpwstr>
  </property>
  <property fmtid="{D5CDD505-2E9C-101B-9397-08002B2CF9AE}" pid="3" name="MediaServiceImageTags">
    <vt:lpwstr/>
  </property>
</Properties>
</file>