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7" r:id="rId5"/>
  </p:sldMasterIdLst>
  <p:notesMasterIdLst>
    <p:notesMasterId r:id="rId12"/>
  </p:notesMasterIdLst>
  <p:sldIdLst>
    <p:sldId id="278" r:id="rId6"/>
    <p:sldId id="284" r:id="rId7"/>
    <p:sldId id="283" r:id="rId8"/>
    <p:sldId id="285" r:id="rId9"/>
    <p:sldId id="280" r:id="rId10"/>
    <p:sldId id="28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3279"/>
    <a:srgbClr val="003450"/>
    <a:srgbClr val="007C88"/>
    <a:srgbClr val="E6DA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380A88-8B1E-8C47-B58D-EFA2C9B08999}" v="27" dt="2025-11-30T23:24:17.2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89"/>
    <p:restoredTop sz="94626"/>
  </p:normalViewPr>
  <p:slideViewPr>
    <p:cSldViewPr snapToGrid="0">
      <p:cViewPr varScale="1">
        <p:scale>
          <a:sx n="101" d="100"/>
          <a:sy n="101" d="100"/>
        </p:scale>
        <p:origin x="232" y="6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0B282-C2A0-FA4F-956E-1713AA208CA8}" type="datetimeFigureOut">
              <a:t>11/27/25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3166F4-872C-294A-B782-20D29B52745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759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3166F4-872C-294A-B782-20D29B52745B}" type="slidenum">
              <a:rPr lang="en-AU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68761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itting at a table with a computer&#10;&#10;AI-generated content may be incorrect.">
            <a:extLst>
              <a:ext uri="{FF2B5EF4-FFF2-40B4-BE49-F238E27FC236}">
                <a16:creationId xmlns:a16="http://schemas.microsoft.com/office/drawing/2014/main" id="{0E15D3F8-D2E8-E656-052C-FD9949ABDAB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816ECC7-B6B3-1EE2-264E-387DEB671D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2578100"/>
            <a:ext cx="7772400" cy="3304084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D0F39-48F2-A0E8-4071-DE38380C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12/1/25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5EB1C-069D-251E-7EBC-7583FCCF6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FCE6-197F-C383-7CE2-F524F2C51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199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15D3F8-D2E8-E656-052C-FD9949ABDAB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816ECC7-B6B3-1EE2-264E-387DEB671D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2578100"/>
            <a:ext cx="7772400" cy="3304084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D0F39-48F2-A0E8-4071-DE38380C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12/1/25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5EB1C-069D-251E-7EBC-7583FCCF6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FCE6-197F-C383-7CE2-F524F2C51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466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6ECC7-B6B3-1EE2-264E-387DEB671D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1"/>
            <a:ext cx="9144000" cy="475982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D0F39-48F2-A0E8-4071-DE38380C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5EB1C-069D-251E-7EBC-7583FCCF6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FCE6-197F-C383-7CE2-F524F2C51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353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6ECC7-B6B3-1EE2-264E-387DEB671D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500E6B-5774-71E3-535E-74A908756A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D0F39-48F2-A0E8-4071-DE38380C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5EB1C-069D-251E-7EBC-7583FCCF6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FCE6-197F-C383-7CE2-F524F2C51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554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DA81F-C40E-2BF4-69AF-59A718979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8C627E-7E7C-0ED8-C933-A9860A5F94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9020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32F404-AB44-F272-8410-BADBD47F0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E95DEF-07E4-16B1-9D25-C904D25C9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0CE763-672E-8467-AE8F-DE4DC8BB2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209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AFBA3-AA4E-679C-0E68-AE45E84E0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1BB8A7-C8ED-0198-0771-0C333CBF54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6A0C8B-9A09-81C2-3BFA-C6896D6BD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44B902-BD62-04BF-FB7F-BD2550D24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689F77-459B-65BA-2FB0-7CEA062E6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730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CA49D-634C-8313-D082-3F3611531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562B2-0BED-E4E4-C121-F19BF03B2D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32924C-9A63-309B-ED6B-39F91AD1F3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9A899D-041C-796F-671E-79654B596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798872-3363-7583-C9DD-5BC852630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6EC3E3-4B5A-FAE0-BFA9-5AFAA8A96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69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A1204-548C-EF5E-A7DF-196A9E07F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515A30-176F-4D07-9387-9CE7D9FDE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268A7D-FA3F-D42A-38EA-241C08C22E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FCC930-102C-C541-A474-343DBEF6CC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57BA8F-FC4D-602B-9683-590BFBE227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6D1674-8BEB-4406-2271-2307A621D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001908-CA2F-83FA-FD9A-0158F493F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1927C5-1B57-6184-78F1-6D0899668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617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1113902-676C-B210-0FA6-6C6B68DB0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DEADE9-1698-A57A-5C76-D55AEE8F2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B16F5F-4C88-2FDE-003A-AF3A09356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804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826D1-BA20-0D08-968B-5757B9BF3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FA5DAD-D0FD-F30A-7138-B02499A198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F748D1-DC17-B74E-212D-835300ED42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17F8DE-49CD-5288-F2D4-C5573FCA8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985FDA-3778-5F4E-FFD7-EAA9BBB16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86AEBD-27FA-B248-F566-37C14B6A99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582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itting at a table with a computer&#10;&#10;AI-generated content may be incorrect.">
            <a:extLst>
              <a:ext uri="{FF2B5EF4-FFF2-40B4-BE49-F238E27FC236}">
                <a16:creationId xmlns:a16="http://schemas.microsoft.com/office/drawing/2014/main" id="{0350BDDA-7151-418C-7096-0139D2962D3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D0F39-48F2-A0E8-4071-DE38380C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5EB1C-069D-251E-7EBC-7583FCCF6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FCE6-197F-C383-7CE2-F524F2C51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C4642BD9-381A-16DF-FDE2-24A5F321E7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2565400"/>
            <a:ext cx="7772400" cy="3302000"/>
          </a:xfrm>
        </p:spPr>
        <p:txBody>
          <a:bodyPr anchor="t">
            <a:normAutofit/>
          </a:bodyPr>
          <a:lstStyle>
            <a:lvl1pPr algn="l">
              <a:defRPr sz="7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6429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50BDDA-7151-418C-7096-0139D2962D3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D0F39-48F2-A0E8-4071-DE38380C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12/1/25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5EB1C-069D-251E-7EBC-7583FCCF6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FCE6-197F-C383-7CE2-F524F2C51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C4642BD9-381A-16DF-FDE2-24A5F321E7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2565400"/>
            <a:ext cx="7772400" cy="3302000"/>
          </a:xfrm>
        </p:spPr>
        <p:txBody>
          <a:bodyPr anchor="t">
            <a:normAutofit/>
          </a:bodyPr>
          <a:lstStyle>
            <a:lvl1pPr algn="l">
              <a:defRPr sz="7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3310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D0F39-48F2-A0E8-4071-DE38380C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5EB1C-069D-251E-7EBC-7583FCCF6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FCE6-197F-C383-7CE2-F524F2C51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D27575E-CEA4-287E-2046-5951790435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1"/>
            <a:ext cx="9144000" cy="475982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2944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6ECC7-B6B3-1EE2-264E-387DEB671D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500E6B-5774-71E3-535E-74A908756A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D0F39-48F2-A0E8-4071-DE38380C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5EB1C-069D-251E-7EBC-7583FCCF6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FCE6-197F-C383-7CE2-F524F2C51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8562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DA81F-C40E-2BF4-69AF-59A718979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8C627E-7E7C-0ED8-C933-A9860A5F94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9020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32F404-AB44-F272-8410-BADBD47F0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E95DEF-07E4-16B1-9D25-C904D25C9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0CE763-672E-8467-AE8F-DE4DC8BB2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8801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AFBA3-AA4E-679C-0E68-AE45E84E0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1BB8A7-C8ED-0198-0771-0C333CBF54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6A0C8B-9A09-81C2-3BFA-C6896D6BD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44B902-BD62-04BF-FB7F-BD2550D24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689F77-459B-65BA-2FB0-7CEA062E6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3329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CA49D-634C-8313-D082-3F3611531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562B2-0BED-E4E4-C121-F19BF03B2D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32924C-9A63-309B-ED6B-39F91AD1F3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9A899D-041C-796F-671E-79654B596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798872-3363-7583-C9DD-5BC852630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6EC3E3-4B5A-FAE0-BFA9-5AFAA8A96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4291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A1204-548C-EF5E-A7DF-196A9E07F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515A30-176F-4D07-9387-9CE7D9FDE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268A7D-FA3F-D42A-38EA-241C08C22E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FCC930-102C-C541-A474-343DBEF6CC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57BA8F-FC4D-602B-9683-590BFBE227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6D1674-8BEB-4406-2271-2307A621D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001908-CA2F-83FA-FD9A-0158F493F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1927C5-1B57-6184-78F1-6D0899668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136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1113902-676C-B210-0FA6-6C6B68DB0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DEADE9-1698-A57A-5C76-D55AEE8F2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B16F5F-4C88-2FDE-003A-AF3A09356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7624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826D1-BA20-0D08-968B-5757B9BF3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FA5DAD-D0FD-F30A-7138-B02499A198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F748D1-DC17-B74E-212D-835300ED42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17F8DE-49CD-5288-F2D4-C5573FCA8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D0E45-94DA-E541-8EE8-BC763F1F7F5D}" type="datetimeFigureOut">
              <a:rPr lang="en-US" smtClean="0"/>
              <a:t>11/27/25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985FDA-3778-5F4E-FFD7-EAA9BBB16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86AEBD-27FA-B248-F566-37C14B6A99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46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image" Target="../media/image6.jp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image" Target="../media/image8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8CF688-A150-E4B7-6234-B2E8D7578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7FDB66-AB81-8A48-ED4F-8F2F5D6586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862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AC2501-1FA1-5272-F10B-45D5ACEEAB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7D0E45-94DA-E541-8EE8-BC763F1F7F5D}" type="datetimeFigureOut">
              <a:rPr lang="en-US" smtClean="0"/>
              <a:t>12/1/25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BE6802-3137-54CD-7B68-8F6577F0F3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DA90C3-4F41-37FC-24C1-1D36C5F9FC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CBA7678-12C4-272F-7211-00E445A9F0DB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218661" y="5913962"/>
            <a:ext cx="1490869" cy="70539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6AE6F81-1E6C-3B4F-4CB3-3BC19CAD8F47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rcRect/>
          <a:stretch/>
        </p:blipFill>
        <p:spPr>
          <a:xfrm>
            <a:off x="10820098" y="5771592"/>
            <a:ext cx="1042004" cy="84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406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9" r:id="rId2"/>
    <p:sldLayoutId id="2147483667" r:id="rId3"/>
    <p:sldLayoutId id="2147483665" r:id="rId4"/>
    <p:sldLayoutId id="2147483650" r:id="rId5"/>
    <p:sldLayoutId id="2147483651" r:id="rId6"/>
    <p:sldLayoutId id="2147483652" r:id="rId7"/>
    <p:sldLayoutId id="2147483653" r:id="rId8"/>
    <p:sldLayoutId id="2147483655" r:id="rId9"/>
    <p:sldLayoutId id="2147483656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rgbClr val="223279"/>
          </a:solidFill>
          <a:latin typeface="Avenir Next LT Pro" panose="020B0504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>
              <a:lumMod val="85000"/>
              <a:lumOff val="15000"/>
            </a:schemeClr>
          </a:solidFill>
          <a:latin typeface="Avenir Next LT Pro" panose="020B05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>
              <a:lumMod val="85000"/>
              <a:lumOff val="15000"/>
            </a:schemeClr>
          </a:solidFill>
          <a:latin typeface="Avenir Next LT Pro" panose="020B05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>
              <a:lumMod val="85000"/>
              <a:lumOff val="15000"/>
            </a:schemeClr>
          </a:solidFill>
          <a:latin typeface="Avenir Next LT Pro" panose="020B05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>
              <a:lumMod val="85000"/>
              <a:lumOff val="15000"/>
            </a:schemeClr>
          </a:solidFill>
          <a:latin typeface="Avenir Next LT Pro" panose="020B05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>
              <a:lumMod val="85000"/>
              <a:lumOff val="15000"/>
            </a:schemeClr>
          </a:solidFill>
          <a:latin typeface="Avenir Next LT Pro" panose="020B05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8CF688-A150-E4B7-6234-B2E8D7578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7FDB66-AB81-8A48-ED4F-8F2F5D6586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459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AC2501-1FA1-5272-F10B-45D5ACEEAB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7D0E45-94DA-E541-8EE8-BC763F1F7F5D}" type="datetimeFigureOut">
              <a:rPr lang="en-US" smtClean="0"/>
              <a:t>12/1/25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BE6802-3137-54CD-7B68-8F6577F0F3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DA90C3-4F41-37FC-24C1-1D36C5F9FC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25FB87-C812-D540-8C07-483855CCA8F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873831D-8FA9-5F90-5C0C-1C8883583CC6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218662" y="5913962"/>
            <a:ext cx="1490867" cy="705390"/>
          </a:xfrm>
          <a:prstGeom prst="rect">
            <a:avLst/>
          </a:prstGeom>
        </p:spPr>
      </p:pic>
      <p:pic>
        <p:nvPicPr>
          <p:cNvPr id="9" name="Picture 8" descr="A red shield with white text&#10;&#10;AI-generated content may be incorrect.">
            <a:extLst>
              <a:ext uri="{FF2B5EF4-FFF2-40B4-BE49-F238E27FC236}">
                <a16:creationId xmlns:a16="http://schemas.microsoft.com/office/drawing/2014/main" id="{91717406-D090-4854-A8A0-D66FEA36CAAB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0820098" y="5771592"/>
            <a:ext cx="1042004" cy="84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159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70" r:id="rId2"/>
    <p:sldLayoutId id="2147483668" r:id="rId3"/>
    <p:sldLayoutId id="2147483666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bg1"/>
          </a:solidFill>
          <a:latin typeface="Avenir Next LT Pro" panose="020B0504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bg1"/>
          </a:solidFill>
          <a:latin typeface="Avenir Next LT Pro" panose="020B05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bg1"/>
          </a:solidFill>
          <a:latin typeface="Avenir Next LT Pro" panose="020B05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bg1"/>
          </a:solidFill>
          <a:latin typeface="Avenir Next LT Pro" panose="020B05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bg1"/>
          </a:solidFill>
          <a:latin typeface="Avenir Next LT Pro" panose="020B05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bg1"/>
          </a:solidFill>
          <a:latin typeface="Avenir Next LT Pro" panose="020B05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78271-9DAE-F0F4-0A77-31B82E9FB3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2565400"/>
            <a:ext cx="7772400" cy="2819400"/>
          </a:xfrm>
        </p:spPr>
        <p:txBody>
          <a:bodyPr/>
          <a:lstStyle/>
          <a:p>
            <a:r>
              <a:rPr lang="en-US"/>
              <a:t>Lorem ipsum dolor sit amet</a:t>
            </a:r>
          </a:p>
        </p:txBody>
      </p:sp>
      <p:pic>
        <p:nvPicPr>
          <p:cNvPr id="4" name="Picture 3" descr="A close-up of a black background&#10;&#10;AI-generated content may be incorrect.">
            <a:extLst>
              <a:ext uri="{FF2B5EF4-FFF2-40B4-BE49-F238E27FC236}">
                <a16:creationId xmlns:a16="http://schemas.microsoft.com/office/drawing/2014/main" id="{B0A4AA72-214D-AEBC-ABF8-CFB4B4987B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700" y="722404"/>
            <a:ext cx="3063140" cy="1449296"/>
          </a:xfrm>
          <a:prstGeom prst="rect">
            <a:avLst/>
          </a:prstGeom>
        </p:spPr>
      </p:pic>
      <p:pic>
        <p:nvPicPr>
          <p:cNvPr id="6" name="Picture 5" descr="A red shield with white text&#10;&#10;AI-generated content may be incorrect.">
            <a:extLst>
              <a:ext uri="{FF2B5EF4-FFF2-40B4-BE49-F238E27FC236}">
                <a16:creationId xmlns:a16="http://schemas.microsoft.com/office/drawing/2014/main" id="{44764B1C-46E3-4885-BDE9-A45E3AAE5D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8896" y="4914900"/>
            <a:ext cx="1473803" cy="1199066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9944A2DD-67B5-1039-F51F-1ADB1EB22487}"/>
              </a:ext>
            </a:extLst>
          </p:cNvPr>
          <p:cNvSpPr txBox="1">
            <a:spLocks/>
          </p:cNvSpPr>
          <p:nvPr/>
        </p:nvSpPr>
        <p:spPr>
          <a:xfrm>
            <a:off x="838200" y="5576796"/>
            <a:ext cx="7772400" cy="596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i="0" kern="1200">
                <a:solidFill>
                  <a:schemeClr val="bg1"/>
                </a:solidFill>
                <a:latin typeface="Avenir Next LT Pro" panose="020B0504020202020204" pitchFamily="34" charset="77"/>
                <a:ea typeface="+mj-ea"/>
                <a:cs typeface="+mj-cs"/>
              </a:defRPr>
            </a:lvl1pPr>
          </a:lstStyle>
          <a:p>
            <a:r>
              <a:rPr lang="en-US" sz="2000" b="0"/>
              <a:t>Lorem ipsum dolor sit amet</a:t>
            </a:r>
          </a:p>
        </p:txBody>
      </p:sp>
    </p:spTree>
    <p:extLst>
      <p:ext uri="{BB962C8B-B14F-4D97-AF65-F5344CB8AC3E}">
        <p14:creationId xmlns:p14="http://schemas.microsoft.com/office/powerpoint/2010/main" val="21464179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16133-2E3C-3D63-8995-5A9EC71DB7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A73248-40E9-D3B0-4831-2EA9C0C05F7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6099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57E7ED-18AE-E3F8-9200-14CD968A33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3DCF-0B68-E890-6D0C-E9FC9EEBF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25C73-7FF0-DAFF-E1F7-3FBA6B1CB4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993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7BB45-1AB2-1DDC-DF01-DBF989D79AA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38985F-5750-C827-B267-0C31B3AF627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483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9464F-75BC-EF49-0EBC-6C1BD2011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100838-5249-291E-7FD0-C910ABD91A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87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42DB48-2213-873D-BADA-2EB6FA146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2565400"/>
            <a:ext cx="7772400" cy="2768600"/>
          </a:xfrm>
        </p:spPr>
        <p:txBody>
          <a:bodyPr/>
          <a:lstStyle/>
          <a:p>
            <a:r>
              <a:rPr lang="en-US"/>
              <a:t>Lorem ipsum dolor sit amet</a:t>
            </a:r>
          </a:p>
        </p:txBody>
      </p:sp>
      <p:pic>
        <p:nvPicPr>
          <p:cNvPr id="3" name="Picture 2" descr="A close-up of a black background&#10;&#10;AI-generated content may be incorrect.">
            <a:extLst>
              <a:ext uri="{FF2B5EF4-FFF2-40B4-BE49-F238E27FC236}">
                <a16:creationId xmlns:a16="http://schemas.microsoft.com/office/drawing/2014/main" id="{ABC6035B-4BE6-A8B4-DE5D-AEFCFAB765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700" y="722404"/>
            <a:ext cx="3063140" cy="1449296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790F1AE6-3F78-B634-560A-6F50FAF6D9D2}"/>
              </a:ext>
            </a:extLst>
          </p:cNvPr>
          <p:cNvSpPr txBox="1">
            <a:spLocks/>
          </p:cNvSpPr>
          <p:nvPr/>
        </p:nvSpPr>
        <p:spPr>
          <a:xfrm>
            <a:off x="838200" y="5576796"/>
            <a:ext cx="7772400" cy="596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i="0" kern="1200">
                <a:solidFill>
                  <a:schemeClr val="bg1"/>
                </a:solidFill>
                <a:latin typeface="Avenir Next LT Pro" panose="020B0504020202020204" pitchFamily="34" charset="77"/>
                <a:ea typeface="+mj-ea"/>
                <a:cs typeface="+mj-cs"/>
              </a:defRPr>
            </a:lvl1pPr>
          </a:lstStyle>
          <a:p>
            <a:r>
              <a:rPr lang="en-US" sz="2000" b="0"/>
              <a:t>Lorem ipsum dolor sit amet</a:t>
            </a:r>
          </a:p>
        </p:txBody>
      </p:sp>
      <p:pic>
        <p:nvPicPr>
          <p:cNvPr id="5" name="Picture 4" descr="A red shield with white text&#10;&#10;AI-generated content may be incorrect.">
            <a:extLst>
              <a:ext uri="{FF2B5EF4-FFF2-40B4-BE49-F238E27FC236}">
                <a16:creationId xmlns:a16="http://schemas.microsoft.com/office/drawing/2014/main" id="{2F3A606D-47E8-2450-D79D-6F9F2EFF38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68896" y="4914900"/>
            <a:ext cx="1473803" cy="1199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732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8" ma:contentTypeDescription="Create a new document." ma:contentTypeScope="" ma:versionID="3da725855954b94dc8a7310bdccf429a">
  <xsd:schema xmlns:xsd="http://www.w3.org/2001/XMLSchema" xmlns:xs="http://www.w3.org/2001/XMLSchema" xmlns:p="http://schemas.microsoft.com/office/2006/metadata/properties" xmlns:ns1="http://schemas.microsoft.com/sharepoint/v3" xmlns:ns2="b7e36264-b76b-4546-857f-03fce5c6ba07" xmlns:ns3="7357dd1f-699d-4d79-9a3b-b8d4e997a419" targetNamespace="http://schemas.microsoft.com/office/2006/metadata/properties" ma:root="true" ma:fieldsID="f26a7edb458ee2b0cb3b95213a33a6af" ns1:_="" ns2:_="" ns3:_="">
    <xsd:import namespace="http://schemas.microsoft.com/sharepoint/v3"/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1:AverageRating" minOccurs="0"/>
                <xsd:element ref="ns1:RatingCount" minOccurs="0"/>
                <xsd:element ref="ns1:RatedBy" minOccurs="0"/>
                <xsd:element ref="ns1:Ratings" minOccurs="0"/>
                <xsd:element ref="ns1:LikesCount" minOccurs="0"/>
                <xsd:element ref="ns1:LikedB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AverageRating" ma:index="28" nillable="true" ma:displayName="Rating (0-5)" ma:decimals="2" ma:description="Average value of all the ratings that have been submitted" ma:internalName="AverageRating" ma:readOnly="true">
      <xsd:simpleType>
        <xsd:restriction base="dms:Number"/>
      </xsd:simpleType>
    </xsd:element>
    <xsd:element name="RatingCount" ma:index="29" nillable="true" ma:displayName="Number of Ratings" ma:decimals="0" ma:description="Number of ratings submitted" ma:internalName="RatingCount" ma:readOnly="true">
      <xsd:simpleType>
        <xsd:restriction base="dms:Number"/>
      </xsd:simpleType>
    </xsd:element>
    <xsd:element name="RatedBy" ma:index="30" nillable="true" ma:displayName="Rated By" ma:description="Users rated the item." ma:hidden="true" ma:list="UserInfo" ma:internalName="Rat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atings" ma:index="31" nillable="true" ma:displayName="User ratings" ma:description="User ratings for the item" ma:hidden="true" ma:internalName="Ratings">
      <xsd:simpleType>
        <xsd:restriction base="dms:Note"/>
      </xsd:simpleType>
    </xsd:element>
    <xsd:element name="LikesCount" ma:index="32" nillable="true" ma:displayName="Number of Likes" ma:internalName="LikesCount">
      <xsd:simpleType>
        <xsd:restriction base="dms:Unknown"/>
      </xsd:simpleType>
    </xsd:element>
    <xsd:element name="LikedBy" ma:index="33" nillable="true" ma:displayName="Liked By" ma:hidden="true" ma:list="UserInfo" ma:internalName="Lik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7e36264-b76b-4546-857f-03fce5c6ba07" xsi:nil="true"/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  <LikesCount xmlns="http://schemas.microsoft.com/sharepoint/v3" xsi:nil="true"/>
    <Ratings xmlns="http://schemas.microsoft.com/sharepoint/v3" xsi:nil="true"/>
    <LikedBy xmlns="http://schemas.microsoft.com/sharepoint/v3">
      <UserInfo>
        <DisplayName/>
        <AccountId xsi:nil="true"/>
        <AccountType/>
      </UserInfo>
    </LikedBy>
    <RatedBy xmlns="http://schemas.microsoft.com/sharepoint/v3">
      <UserInfo>
        <DisplayName/>
        <AccountId xsi:nil="true"/>
        <AccountType/>
      </UserInfo>
    </RatedBy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AE47149-E152-41B8-ACB3-755CE08805AE}"/>
</file>

<file path=customXml/itemProps2.xml><?xml version="1.0" encoding="utf-8"?>
<ds:datastoreItem xmlns:ds="http://schemas.openxmlformats.org/officeDocument/2006/customXml" ds:itemID="{7ED60929-5678-43E7-B498-AFA41F175397}">
  <ds:schemaRefs>
    <ds:schemaRef ds:uri="http://purl.org/dc/terms/"/>
    <ds:schemaRef ds:uri="http://purl.org/dc/elements/1.1/"/>
    <ds:schemaRef ds:uri="http://schemas.microsoft.com/office/2006/documentManagement/types"/>
    <ds:schemaRef ds:uri="http://purl.org/dc/dcmitype/"/>
    <ds:schemaRef ds:uri="http://schemas.microsoft.com/office/2006/metadata/properties"/>
    <ds:schemaRef ds:uri="7357dd1f-699d-4d79-9a3b-b8d4e997a419"/>
    <ds:schemaRef ds:uri="http://schemas.microsoft.com/sharepoint/v3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b7e36264-b76b-4546-857f-03fce5c6ba07"/>
  </ds:schemaRefs>
</ds:datastoreItem>
</file>

<file path=customXml/itemProps3.xml><?xml version="1.0" encoding="utf-8"?>
<ds:datastoreItem xmlns:ds="http://schemas.openxmlformats.org/officeDocument/2006/customXml" ds:itemID="{F7F394E5-E161-49C1-A22D-819B9792397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5627</TotalTime>
  <Words>21</Words>
  <Application>Microsoft Macintosh PowerPoint</Application>
  <PresentationFormat>Widescreen</PresentationFormat>
  <Paragraphs>5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Arial</vt:lpstr>
      <vt:lpstr>Avenir Next LT Pro</vt:lpstr>
      <vt:lpstr>Office Theme</vt:lpstr>
      <vt:lpstr>1_Office Theme</vt:lpstr>
      <vt:lpstr>Lorem ipsum dolor sit amet</vt:lpstr>
      <vt:lpstr>PowerPoint Presentation</vt:lpstr>
      <vt:lpstr>PowerPoint Presentation</vt:lpstr>
      <vt:lpstr>PowerPoint Presentation</vt:lpstr>
      <vt:lpstr>PowerPoint Presentation</vt:lpstr>
      <vt:lpstr>Lorem ipsum dolor sit amet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Isabelle Freckelton</dc:creator>
  <cp:lastModifiedBy>Anna Bramble</cp:lastModifiedBy>
  <cp:revision>2</cp:revision>
  <dcterms:created xsi:type="dcterms:W3CDTF">2024-12-09T02:12:49Z</dcterms:created>
  <dcterms:modified xsi:type="dcterms:W3CDTF">2025-11-30T23:24:25Z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