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72" r:id="rId5"/>
  </p:sldMasterIdLst>
  <p:notesMasterIdLst>
    <p:notesMasterId r:id="rId18"/>
  </p:notesMasterIdLst>
  <p:handoutMasterIdLst>
    <p:handoutMasterId r:id="rId19"/>
  </p:handoutMasterIdLst>
  <p:sldIdLst>
    <p:sldId id="274" r:id="rId6"/>
    <p:sldId id="256" r:id="rId7"/>
    <p:sldId id="257" r:id="rId8"/>
    <p:sldId id="275" r:id="rId9"/>
    <p:sldId id="285" r:id="rId10"/>
    <p:sldId id="276" r:id="rId11"/>
    <p:sldId id="277" r:id="rId12"/>
    <p:sldId id="284" r:id="rId13"/>
    <p:sldId id="278" r:id="rId14"/>
    <p:sldId id="279" r:id="rId15"/>
    <p:sldId id="280" r:id="rId16"/>
    <p:sldId id="28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8A1FEC0-5CA7-BE3C-DC26-F132A96FB832}" name="Adele Wakeling" initials="AW" userId="S::adele.wakeling@salvationarmy.org.au::b7afd67a-b179-4dfd-a649-da2b11702821"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50"/>
    <a:srgbClr val="22327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BFC5EF-5BD2-489D-2608-478B8E13A2DA}" v="4" dt="2024-12-05T05:03:09.4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587" autoAdjust="0"/>
    <p:restoredTop sz="94660"/>
  </p:normalViewPr>
  <p:slideViewPr>
    <p:cSldViewPr snapToGrid="0">
      <p:cViewPr>
        <p:scale>
          <a:sx n="74" d="100"/>
          <a:sy n="74" d="100"/>
        </p:scale>
        <p:origin x="700" y="-360"/>
      </p:cViewPr>
      <p:guideLst/>
    </p:cSldViewPr>
  </p:slideViewPr>
  <p:notesTextViewPr>
    <p:cViewPr>
      <p:scale>
        <a:sx n="1" d="1"/>
        <a:sy n="1" d="1"/>
      </p:scale>
      <p:origin x="0" y="0"/>
    </p:cViewPr>
  </p:notesTextViewPr>
  <p:notesViewPr>
    <p:cSldViewPr snapToGrid="0">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Hill" userId="S::claire.hill@salvationarmy.org.au::395705f2-a15c-40fb-87d5-b2cda3f30c38" providerId="AD" clId="Web-{E8C52FE9-FCA2-3F60-E8A1-7CB790821817}"/>
    <pc:docChg chg="addSld modSld">
      <pc:chgData name="Claire Hill" userId="S::claire.hill@salvationarmy.org.au::395705f2-a15c-40fb-87d5-b2cda3f30c38" providerId="AD" clId="Web-{E8C52FE9-FCA2-3F60-E8A1-7CB790821817}" dt="2024-12-01T21:51:49.735" v="63" actId="20577"/>
      <pc:docMkLst>
        <pc:docMk/>
      </pc:docMkLst>
      <pc:sldChg chg="modSp add replId">
        <pc:chgData name="Claire Hill" userId="S::claire.hill@salvationarmy.org.au::395705f2-a15c-40fb-87d5-b2cda3f30c38" providerId="AD" clId="Web-{E8C52FE9-FCA2-3F60-E8A1-7CB790821817}" dt="2024-12-01T21:51:49.735" v="63" actId="20577"/>
        <pc:sldMkLst>
          <pc:docMk/>
          <pc:sldMk cId="3114334194" sldId="285"/>
        </pc:sldMkLst>
        <pc:spChg chg="mod">
          <ac:chgData name="Claire Hill" userId="S::claire.hill@salvationarmy.org.au::395705f2-a15c-40fb-87d5-b2cda3f30c38" providerId="AD" clId="Web-{E8C52FE9-FCA2-3F60-E8A1-7CB790821817}" dt="2024-12-01T21:51:49.735" v="63" actId="20577"/>
          <ac:spMkLst>
            <pc:docMk/>
            <pc:sldMk cId="3114334194" sldId="285"/>
            <ac:spMk id="3" creationId="{762BD88B-F214-B041-BD2A-12A367AF2D2D}"/>
          </ac:spMkLst>
        </pc:spChg>
      </pc:sldChg>
    </pc:docChg>
  </pc:docChgLst>
  <pc:docChgLst>
    <pc:chgData name="Claire Hill" userId="S::claire.hill@salvationarmy.org.au::395705f2-a15c-40fb-87d5-b2cda3f30c38" providerId="AD" clId="Web-{38D93E12-A57D-4F25-2F94-6E443BD40682}"/>
    <pc:docChg chg="modSld">
      <pc:chgData name="Claire Hill" userId="S::claire.hill@salvationarmy.org.au::395705f2-a15c-40fb-87d5-b2cda3f30c38" providerId="AD" clId="Web-{38D93E12-A57D-4F25-2F94-6E443BD40682}" dt="2024-12-01T22:33:52.914" v="132" actId="1076"/>
      <pc:docMkLst>
        <pc:docMk/>
      </pc:docMkLst>
      <pc:sldChg chg="modSp">
        <pc:chgData name="Claire Hill" userId="S::claire.hill@salvationarmy.org.au::395705f2-a15c-40fb-87d5-b2cda3f30c38" providerId="AD" clId="Web-{38D93E12-A57D-4F25-2F94-6E443BD40682}" dt="2024-12-01T22:30:40.190" v="0" actId="1076"/>
        <pc:sldMkLst>
          <pc:docMk/>
          <pc:sldMk cId="3976845809" sldId="275"/>
        </pc:sldMkLst>
        <pc:spChg chg="mod">
          <ac:chgData name="Claire Hill" userId="S::claire.hill@salvationarmy.org.au::395705f2-a15c-40fb-87d5-b2cda3f30c38" providerId="AD" clId="Web-{38D93E12-A57D-4F25-2F94-6E443BD40682}" dt="2024-12-01T22:30:40.190" v="0" actId="1076"/>
          <ac:spMkLst>
            <pc:docMk/>
            <pc:sldMk cId="3976845809" sldId="275"/>
            <ac:spMk id="3" creationId="{762BD88B-F214-B041-BD2A-12A367AF2D2D}"/>
          </ac:spMkLst>
        </pc:spChg>
      </pc:sldChg>
      <pc:sldChg chg="modSp">
        <pc:chgData name="Claire Hill" userId="S::claire.hill@salvationarmy.org.au::395705f2-a15c-40fb-87d5-b2cda3f30c38" providerId="AD" clId="Web-{38D93E12-A57D-4F25-2F94-6E443BD40682}" dt="2024-12-01T22:31:12.707" v="6" actId="20577"/>
        <pc:sldMkLst>
          <pc:docMk/>
          <pc:sldMk cId="655342623" sldId="276"/>
        </pc:sldMkLst>
        <pc:spChg chg="mod">
          <ac:chgData name="Claire Hill" userId="S::claire.hill@salvationarmy.org.au::395705f2-a15c-40fb-87d5-b2cda3f30c38" providerId="AD" clId="Web-{38D93E12-A57D-4F25-2F94-6E443BD40682}" dt="2024-12-01T22:31:12.707" v="6" actId="20577"/>
          <ac:spMkLst>
            <pc:docMk/>
            <pc:sldMk cId="655342623" sldId="276"/>
            <ac:spMk id="3" creationId="{762BD88B-F214-B041-BD2A-12A367AF2D2D}"/>
          </ac:spMkLst>
        </pc:spChg>
      </pc:sldChg>
      <pc:sldChg chg="modSp">
        <pc:chgData name="Claire Hill" userId="S::claire.hill@salvationarmy.org.au::395705f2-a15c-40fb-87d5-b2cda3f30c38" providerId="AD" clId="Web-{38D93E12-A57D-4F25-2F94-6E443BD40682}" dt="2024-12-01T22:32:32.146" v="103" actId="20577"/>
        <pc:sldMkLst>
          <pc:docMk/>
          <pc:sldMk cId="2154295561" sldId="277"/>
        </pc:sldMkLst>
        <pc:spChg chg="mod">
          <ac:chgData name="Claire Hill" userId="S::claire.hill@salvationarmy.org.au::395705f2-a15c-40fb-87d5-b2cda3f30c38" providerId="AD" clId="Web-{38D93E12-A57D-4F25-2F94-6E443BD40682}" dt="2024-12-01T22:32:32.146" v="103" actId="20577"/>
          <ac:spMkLst>
            <pc:docMk/>
            <pc:sldMk cId="2154295561" sldId="277"/>
            <ac:spMk id="3" creationId="{762BD88B-F214-B041-BD2A-12A367AF2D2D}"/>
          </ac:spMkLst>
        </pc:spChg>
      </pc:sldChg>
      <pc:sldChg chg="modSp">
        <pc:chgData name="Claire Hill" userId="S::claire.hill@salvationarmy.org.au::395705f2-a15c-40fb-87d5-b2cda3f30c38" providerId="AD" clId="Web-{38D93E12-A57D-4F25-2F94-6E443BD40682}" dt="2024-12-01T22:33:12.819" v="115" actId="20577"/>
        <pc:sldMkLst>
          <pc:docMk/>
          <pc:sldMk cId="2174827161" sldId="279"/>
        </pc:sldMkLst>
        <pc:spChg chg="mod">
          <ac:chgData name="Claire Hill" userId="S::claire.hill@salvationarmy.org.au::395705f2-a15c-40fb-87d5-b2cda3f30c38" providerId="AD" clId="Web-{38D93E12-A57D-4F25-2F94-6E443BD40682}" dt="2024-12-01T22:33:12.819" v="115" actId="20577"/>
          <ac:spMkLst>
            <pc:docMk/>
            <pc:sldMk cId="2174827161" sldId="279"/>
            <ac:spMk id="3" creationId="{762BD88B-F214-B041-BD2A-12A367AF2D2D}"/>
          </ac:spMkLst>
        </pc:spChg>
      </pc:sldChg>
      <pc:sldChg chg="modSp">
        <pc:chgData name="Claire Hill" userId="S::claire.hill@salvationarmy.org.au::395705f2-a15c-40fb-87d5-b2cda3f30c38" providerId="AD" clId="Web-{38D93E12-A57D-4F25-2F94-6E443BD40682}" dt="2024-12-01T22:33:30.413" v="118" actId="1076"/>
        <pc:sldMkLst>
          <pc:docMk/>
          <pc:sldMk cId="1671164314" sldId="280"/>
        </pc:sldMkLst>
        <pc:spChg chg="mod">
          <ac:chgData name="Claire Hill" userId="S::claire.hill@salvationarmy.org.au::395705f2-a15c-40fb-87d5-b2cda3f30c38" providerId="AD" clId="Web-{38D93E12-A57D-4F25-2F94-6E443BD40682}" dt="2024-12-01T22:33:30.413" v="118" actId="1076"/>
          <ac:spMkLst>
            <pc:docMk/>
            <pc:sldMk cId="1671164314" sldId="280"/>
            <ac:spMk id="3" creationId="{762BD88B-F214-B041-BD2A-12A367AF2D2D}"/>
          </ac:spMkLst>
        </pc:spChg>
      </pc:sldChg>
      <pc:sldChg chg="modSp">
        <pc:chgData name="Claire Hill" userId="S::claire.hill@salvationarmy.org.au::395705f2-a15c-40fb-87d5-b2cda3f30c38" providerId="AD" clId="Web-{38D93E12-A57D-4F25-2F94-6E443BD40682}" dt="2024-12-01T22:33:52.914" v="132" actId="1076"/>
        <pc:sldMkLst>
          <pc:docMk/>
          <pc:sldMk cId="3701623065" sldId="282"/>
        </pc:sldMkLst>
        <pc:spChg chg="mod">
          <ac:chgData name="Claire Hill" userId="S::claire.hill@salvationarmy.org.au::395705f2-a15c-40fb-87d5-b2cda3f30c38" providerId="AD" clId="Web-{38D93E12-A57D-4F25-2F94-6E443BD40682}" dt="2024-12-01T22:33:52.914" v="132" actId="1076"/>
          <ac:spMkLst>
            <pc:docMk/>
            <pc:sldMk cId="3701623065" sldId="282"/>
            <ac:spMk id="3" creationId="{762BD88B-F214-B041-BD2A-12A367AF2D2D}"/>
          </ac:spMkLst>
        </pc:spChg>
      </pc:sldChg>
      <pc:sldChg chg="modSp">
        <pc:chgData name="Claire Hill" userId="S::claire.hill@salvationarmy.org.au::395705f2-a15c-40fb-87d5-b2cda3f30c38" providerId="AD" clId="Web-{38D93E12-A57D-4F25-2F94-6E443BD40682}" dt="2024-12-01T22:30:44.456" v="1" actId="1076"/>
        <pc:sldMkLst>
          <pc:docMk/>
          <pc:sldMk cId="3114334194" sldId="285"/>
        </pc:sldMkLst>
        <pc:spChg chg="mod">
          <ac:chgData name="Claire Hill" userId="S::claire.hill@salvationarmy.org.au::395705f2-a15c-40fb-87d5-b2cda3f30c38" providerId="AD" clId="Web-{38D93E12-A57D-4F25-2F94-6E443BD40682}" dt="2024-12-01T22:30:44.456" v="1" actId="1076"/>
          <ac:spMkLst>
            <pc:docMk/>
            <pc:sldMk cId="3114334194" sldId="285"/>
            <ac:spMk id="3" creationId="{762BD88B-F214-B041-BD2A-12A367AF2D2D}"/>
          </ac:spMkLst>
        </pc:spChg>
      </pc:sldChg>
    </pc:docChg>
  </pc:docChgLst>
  <pc:docChgLst>
    <pc:chgData name="Joanne Smith" userId="S::joanne.smith@salvationarmy.org.au::3fa4fdf9-82de-4554-abf7-a7f7f956d917" providerId="AD" clId="Web-{63BFC5EF-5BD2-489D-2608-478B8E13A2DA}"/>
    <pc:docChg chg="modSld">
      <pc:chgData name="Joanne Smith" userId="S::joanne.smith@salvationarmy.org.au::3fa4fdf9-82de-4554-abf7-a7f7f956d917" providerId="AD" clId="Web-{63BFC5EF-5BD2-489D-2608-478B8E13A2DA}" dt="2024-12-05T05:03:09.487" v="3" actId="20577"/>
      <pc:docMkLst>
        <pc:docMk/>
      </pc:docMkLst>
      <pc:sldChg chg="modSp">
        <pc:chgData name="Joanne Smith" userId="S::joanne.smith@salvationarmy.org.au::3fa4fdf9-82de-4554-abf7-a7f7f956d917" providerId="AD" clId="Web-{63BFC5EF-5BD2-489D-2608-478B8E13A2DA}" dt="2024-12-05T05:03:03.831" v="1" actId="20577"/>
        <pc:sldMkLst>
          <pc:docMk/>
          <pc:sldMk cId="573671431" sldId="257"/>
        </pc:sldMkLst>
        <pc:spChg chg="mod">
          <ac:chgData name="Joanne Smith" userId="S::joanne.smith@salvationarmy.org.au::3fa4fdf9-82de-4554-abf7-a7f7f956d917" providerId="AD" clId="Web-{63BFC5EF-5BD2-489D-2608-478B8E13A2DA}" dt="2024-12-05T05:03:03.831" v="1" actId="20577"/>
          <ac:spMkLst>
            <pc:docMk/>
            <pc:sldMk cId="573671431" sldId="257"/>
            <ac:spMk id="3" creationId="{762BD88B-F214-B041-BD2A-12A367AF2D2D}"/>
          </ac:spMkLst>
        </pc:spChg>
      </pc:sldChg>
      <pc:sldChg chg="modSp">
        <pc:chgData name="Joanne Smith" userId="S::joanne.smith@salvationarmy.org.au::3fa4fdf9-82de-4554-abf7-a7f7f956d917" providerId="AD" clId="Web-{63BFC5EF-5BD2-489D-2608-478B8E13A2DA}" dt="2024-12-05T05:03:09.487" v="3" actId="20577"/>
        <pc:sldMkLst>
          <pc:docMk/>
          <pc:sldMk cId="1671164314" sldId="280"/>
        </pc:sldMkLst>
        <pc:spChg chg="mod">
          <ac:chgData name="Joanne Smith" userId="S::joanne.smith@salvationarmy.org.au::3fa4fdf9-82de-4554-abf7-a7f7f956d917" providerId="AD" clId="Web-{63BFC5EF-5BD2-489D-2608-478B8E13A2DA}" dt="2024-12-05T05:03:09.487" v="3" actId="20577"/>
          <ac:spMkLst>
            <pc:docMk/>
            <pc:sldMk cId="1671164314" sldId="280"/>
            <ac:spMk id="3" creationId="{762BD88B-F214-B041-BD2A-12A367AF2D2D}"/>
          </ac:spMkLst>
        </pc:spChg>
      </pc:sldChg>
    </pc:docChg>
  </pc:docChgLst>
  <pc:docChgLst>
    <pc:chgData name="Adele Wakeling" userId="S::adele.wakeling@salvationarmy.org.au::b7afd67a-b179-4dfd-a649-da2b11702821" providerId="AD" clId="Web-{6E30546D-F164-3AEA-8D63-709B8482F7F1}"/>
    <pc:docChg chg="mod modSld">
      <pc:chgData name="Adele Wakeling" userId="S::adele.wakeling@salvationarmy.org.au::b7afd67a-b179-4dfd-a649-da2b11702821" providerId="AD" clId="Web-{6E30546D-F164-3AEA-8D63-709B8482F7F1}" dt="2024-12-02T05:09:51.856" v="14" actId="20577"/>
      <pc:docMkLst>
        <pc:docMk/>
      </pc:docMkLst>
      <pc:sldChg chg="modSp">
        <pc:chgData name="Adele Wakeling" userId="S::adele.wakeling@salvationarmy.org.au::b7afd67a-b179-4dfd-a649-da2b11702821" providerId="AD" clId="Web-{6E30546D-F164-3AEA-8D63-709B8482F7F1}" dt="2024-12-02T05:02:34.809" v="11" actId="20577"/>
        <pc:sldMkLst>
          <pc:docMk/>
          <pc:sldMk cId="2154295561" sldId="277"/>
        </pc:sldMkLst>
        <pc:spChg chg="mod">
          <ac:chgData name="Adele Wakeling" userId="S::adele.wakeling@salvationarmy.org.au::b7afd67a-b179-4dfd-a649-da2b11702821" providerId="AD" clId="Web-{6E30546D-F164-3AEA-8D63-709B8482F7F1}" dt="2024-12-02T05:02:34.809" v="11" actId="20577"/>
          <ac:spMkLst>
            <pc:docMk/>
            <pc:sldMk cId="2154295561" sldId="277"/>
            <ac:spMk id="3" creationId="{762BD88B-F214-B041-BD2A-12A367AF2D2D}"/>
          </ac:spMkLst>
        </pc:spChg>
      </pc:sldChg>
      <pc:sldChg chg="modSp">
        <pc:chgData name="Adele Wakeling" userId="S::adele.wakeling@salvationarmy.org.au::b7afd67a-b179-4dfd-a649-da2b11702821" providerId="AD" clId="Web-{6E30546D-F164-3AEA-8D63-709B8482F7F1}" dt="2024-12-02T05:09:51.856" v="14" actId="20577"/>
        <pc:sldMkLst>
          <pc:docMk/>
          <pc:sldMk cId="605570728" sldId="284"/>
        </pc:sldMkLst>
        <pc:spChg chg="mod">
          <ac:chgData name="Adele Wakeling" userId="S::adele.wakeling@salvationarmy.org.au::b7afd67a-b179-4dfd-a649-da2b11702821" providerId="AD" clId="Web-{6E30546D-F164-3AEA-8D63-709B8482F7F1}" dt="2024-12-02T05:09:51.856" v="14" actId="20577"/>
          <ac:spMkLst>
            <pc:docMk/>
            <pc:sldMk cId="605570728" sldId="284"/>
            <ac:spMk id="2" creationId="{9C1E8D80-4CC8-0D1D-7739-DFF4F39B9EA4}"/>
          </ac:spMkLst>
        </pc:spChg>
      </pc:sldChg>
    </pc:docChg>
  </pc:docChgLst>
  <pc:docChgLst>
    <pc:chgData name="Claire Hill" userId="S::claire.hill@salvationarmy.org.au::395705f2-a15c-40fb-87d5-b2cda3f30c38" providerId="AD" clId="Web-{6938906B-710D-12F0-890F-A85399EC8A34}"/>
    <pc:docChg chg="modSld">
      <pc:chgData name="Claire Hill" userId="S::claire.hill@salvationarmy.org.au::395705f2-a15c-40fb-87d5-b2cda3f30c38" providerId="AD" clId="Web-{6938906B-710D-12F0-890F-A85399EC8A34}" dt="2024-12-02T05:59:43.344" v="365" actId="20577"/>
      <pc:docMkLst>
        <pc:docMk/>
      </pc:docMkLst>
      <pc:sldChg chg="modSp modCm">
        <pc:chgData name="Claire Hill" userId="S::claire.hill@salvationarmy.org.au::395705f2-a15c-40fb-87d5-b2cda3f30c38" providerId="AD" clId="Web-{6938906B-710D-12F0-890F-A85399EC8A34}" dt="2024-12-02T05:59:43.344" v="365" actId="20577"/>
        <pc:sldMkLst>
          <pc:docMk/>
          <pc:sldMk cId="573671431" sldId="257"/>
        </pc:sldMkLst>
        <pc:spChg chg="mod">
          <ac:chgData name="Claire Hill" userId="S::claire.hill@salvationarmy.org.au::395705f2-a15c-40fb-87d5-b2cda3f30c38" providerId="AD" clId="Web-{6938906B-710D-12F0-890F-A85399EC8A34}" dt="2024-12-02T05:59:43.344" v="365" actId="20577"/>
          <ac:spMkLst>
            <pc:docMk/>
            <pc:sldMk cId="573671431" sldId="257"/>
            <ac:spMk id="3" creationId="{762BD88B-F214-B041-BD2A-12A367AF2D2D}"/>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9:27.359" v="360" actId="20577"/>
              <pc2:cmMkLst xmlns:pc2="http://schemas.microsoft.com/office/powerpoint/2019/9/main/command">
                <pc:docMk/>
                <pc:sldMk cId="573671431" sldId="257"/>
                <pc2:cmMk id="{F2528567-D190-4D7C-BEB6-8AE6E683A2A2}"/>
              </pc2:cmMkLst>
            </pc226:cmChg>
          </p:ext>
        </pc:extLst>
      </pc:sldChg>
      <pc:sldChg chg="modSp modCm">
        <pc:chgData name="Claire Hill" userId="S::claire.hill@salvationarmy.org.au::395705f2-a15c-40fb-87d5-b2cda3f30c38" providerId="AD" clId="Web-{6938906B-710D-12F0-890F-A85399EC8A34}" dt="2024-12-02T05:55:31.320" v="7" actId="20577"/>
        <pc:sldMkLst>
          <pc:docMk/>
          <pc:sldMk cId="655342623" sldId="276"/>
        </pc:sldMkLst>
        <pc:spChg chg="mod">
          <ac:chgData name="Claire Hill" userId="S::claire.hill@salvationarmy.org.au::395705f2-a15c-40fb-87d5-b2cda3f30c38" providerId="AD" clId="Web-{6938906B-710D-12F0-890F-A85399EC8A34}" dt="2024-12-02T05:55:31.320" v="7" actId="20577"/>
          <ac:spMkLst>
            <pc:docMk/>
            <pc:sldMk cId="655342623" sldId="276"/>
            <ac:spMk id="3" creationId="{762BD88B-F214-B041-BD2A-12A367AF2D2D}"/>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5:31.320" v="7" actId="20577"/>
              <pc2:cmMkLst xmlns:pc2="http://schemas.microsoft.com/office/powerpoint/2019/9/main/command">
                <pc:docMk/>
                <pc:sldMk cId="655342623" sldId="276"/>
                <pc2:cmMk id="{FFE3482C-3B4F-46FE-8555-DD197C76086C}"/>
              </pc2:cmMkLst>
            </pc226:cmChg>
          </p:ext>
        </pc:extLst>
      </pc:sldChg>
      <pc:sldChg chg="modSp modCm">
        <pc:chgData name="Claire Hill" userId="S::claire.hill@salvationarmy.org.au::395705f2-a15c-40fb-87d5-b2cda3f30c38" providerId="AD" clId="Web-{6938906B-710D-12F0-890F-A85399EC8A34}" dt="2024-12-02T05:55:59.883" v="96" actId="20577"/>
        <pc:sldMkLst>
          <pc:docMk/>
          <pc:sldMk cId="2154295561" sldId="277"/>
        </pc:sldMkLst>
        <pc:spChg chg="mod">
          <ac:chgData name="Claire Hill" userId="S::claire.hill@salvationarmy.org.au::395705f2-a15c-40fb-87d5-b2cda3f30c38" providerId="AD" clId="Web-{6938906B-710D-12F0-890F-A85399EC8A34}" dt="2024-12-02T05:55:59.883" v="96" actId="20577"/>
          <ac:spMkLst>
            <pc:docMk/>
            <pc:sldMk cId="2154295561" sldId="277"/>
            <ac:spMk id="3" creationId="{762BD88B-F214-B041-BD2A-12A367AF2D2D}"/>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5:56.149" v="93" actId="20577"/>
              <pc2:cmMkLst xmlns:pc2="http://schemas.microsoft.com/office/powerpoint/2019/9/main/command">
                <pc:docMk/>
                <pc:sldMk cId="2154295561" sldId="277"/>
                <pc2:cmMk id="{63202381-C336-494B-B77D-BD97DAB1A61E}"/>
              </pc2:cmMkLst>
            </pc226:cmChg>
          </p:ext>
        </pc:extLst>
      </pc:sldChg>
      <pc:sldChg chg="modSp modCm">
        <pc:chgData name="Claire Hill" userId="S::claire.hill@salvationarmy.org.au::395705f2-a15c-40fb-87d5-b2cda3f30c38" providerId="AD" clId="Web-{6938906B-710D-12F0-890F-A85399EC8A34}" dt="2024-12-02T05:57:59.043" v="244" actId="20577"/>
        <pc:sldMkLst>
          <pc:docMk/>
          <pc:sldMk cId="2443404867" sldId="278"/>
        </pc:sldMkLst>
        <pc:spChg chg="mod">
          <ac:chgData name="Claire Hill" userId="S::claire.hill@salvationarmy.org.au::395705f2-a15c-40fb-87d5-b2cda3f30c38" providerId="AD" clId="Web-{6938906B-710D-12F0-890F-A85399EC8A34}" dt="2024-12-02T05:57:59.043" v="244" actId="20577"/>
          <ac:spMkLst>
            <pc:docMk/>
            <pc:sldMk cId="2443404867" sldId="278"/>
            <ac:spMk id="3" creationId="{762BD88B-F214-B041-BD2A-12A367AF2D2D}"/>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7:56.528" v="243" actId="20577"/>
              <pc2:cmMkLst xmlns:pc2="http://schemas.microsoft.com/office/powerpoint/2019/9/main/command">
                <pc:docMk/>
                <pc:sldMk cId="2443404867" sldId="278"/>
                <pc2:cmMk id="{C2AE740C-CC57-4BE4-A645-7148F3116457}"/>
              </pc2:cmMkLst>
            </pc226:cmChg>
          </p:ext>
        </pc:extLst>
      </pc:sldChg>
      <pc:sldChg chg="modSp modCm">
        <pc:chgData name="Claire Hill" userId="S::claire.hill@salvationarmy.org.au::395705f2-a15c-40fb-87d5-b2cda3f30c38" providerId="AD" clId="Web-{6938906B-710D-12F0-890F-A85399EC8A34}" dt="2024-12-02T05:59:00.014" v="352" actId="20577"/>
        <pc:sldMkLst>
          <pc:docMk/>
          <pc:sldMk cId="2174827161" sldId="279"/>
        </pc:sldMkLst>
        <pc:spChg chg="mod">
          <ac:chgData name="Claire Hill" userId="S::claire.hill@salvationarmy.org.au::395705f2-a15c-40fb-87d5-b2cda3f30c38" providerId="AD" clId="Web-{6938906B-710D-12F0-890F-A85399EC8A34}" dt="2024-12-02T05:59:00.014" v="352" actId="20577"/>
          <ac:spMkLst>
            <pc:docMk/>
            <pc:sldMk cId="2174827161" sldId="279"/>
            <ac:spMk id="3" creationId="{762BD88B-F214-B041-BD2A-12A367AF2D2D}"/>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9:00.014" v="352" actId="20577"/>
              <pc2:cmMkLst xmlns:pc2="http://schemas.microsoft.com/office/powerpoint/2019/9/main/command">
                <pc:docMk/>
                <pc:sldMk cId="2174827161" sldId="279"/>
                <pc2:cmMk id="{77201C1E-55C5-4089-8613-027A6F969938}"/>
              </pc2:cmMkLst>
            </pc226:cmChg>
          </p:ext>
        </pc:extLst>
      </pc:sldChg>
      <pc:sldChg chg="modSp modCm">
        <pc:chgData name="Claire Hill" userId="S::claire.hill@salvationarmy.org.au::395705f2-a15c-40fb-87d5-b2cda3f30c38" providerId="AD" clId="Web-{6938906B-710D-12F0-890F-A85399EC8A34}" dt="2024-12-02T05:57:37.293" v="213" actId="1076"/>
        <pc:sldMkLst>
          <pc:docMk/>
          <pc:sldMk cId="605570728" sldId="284"/>
        </pc:sldMkLst>
        <pc:spChg chg="mod">
          <ac:chgData name="Claire Hill" userId="S::claire.hill@salvationarmy.org.au::395705f2-a15c-40fb-87d5-b2cda3f30c38" providerId="AD" clId="Web-{6938906B-710D-12F0-890F-A85399EC8A34}" dt="2024-12-02T05:57:37.293" v="213" actId="1076"/>
          <ac:spMkLst>
            <pc:docMk/>
            <pc:sldMk cId="605570728" sldId="284"/>
            <ac:spMk id="2" creationId="{9C1E8D80-4CC8-0D1D-7739-DFF4F39B9EA4}"/>
          </ac:spMkLst>
        </pc:spChg>
        <pc:extLst>
          <p:ext xmlns:p="http://schemas.openxmlformats.org/presentationml/2006/main" uri="{D6D511B9-2390-475A-947B-AFAB55BFBCF1}">
            <pc226:cmChg xmlns:pc226="http://schemas.microsoft.com/office/powerpoint/2022/06/main/command" chg="mod">
              <pc226:chgData name="Claire Hill" userId="S::claire.hill@salvationarmy.org.au::395705f2-a15c-40fb-87d5-b2cda3f30c38" providerId="AD" clId="Web-{6938906B-710D-12F0-890F-A85399EC8A34}" dt="2024-12-02T05:56:42.056" v="135" actId="20577"/>
              <pc2:cmMkLst xmlns:pc2="http://schemas.microsoft.com/office/powerpoint/2019/9/main/command">
                <pc:docMk/>
                <pc:sldMk cId="605570728" sldId="284"/>
                <pc2:cmMk id="{F059490A-C218-4CCC-BD94-9E1AC5FB4ABC}"/>
              </pc2:cmMkLst>
            </pc226:cmChg>
            <pc226:cmChg xmlns:pc226="http://schemas.microsoft.com/office/powerpoint/2022/06/main/command" chg="mod">
              <pc226:chgData name="Claire Hill" userId="S::claire.hill@salvationarmy.org.au::395705f2-a15c-40fb-87d5-b2cda3f30c38" providerId="AD" clId="Web-{6938906B-710D-12F0-890F-A85399EC8A34}" dt="2024-12-02T05:57:20.167" v="211" actId="20577"/>
              <pc2:cmMkLst xmlns:pc2="http://schemas.microsoft.com/office/powerpoint/2019/9/main/command">
                <pc:docMk/>
                <pc:sldMk cId="605570728" sldId="284"/>
                <pc2:cmMk id="{65648F0E-4524-42CB-9828-B13FD8B55C6B}"/>
              </pc2:cmMkLst>
            </pc226:cmChg>
          </p:ext>
        </pc:ext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A167548-C7BA-DDE4-BECD-29816E68560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56E0169-2515-4C5C-0715-1DD47AD196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8202B5A-F24C-E74C-B661-8F0F66DBB412}" type="datetimeFigureOut">
              <a:rPr lang="en-US" smtClean="0"/>
              <a:t>12/4/2024</a:t>
            </a:fld>
            <a:endParaRPr lang="en-US"/>
          </a:p>
        </p:txBody>
      </p:sp>
      <p:sp>
        <p:nvSpPr>
          <p:cNvPr id="4" name="Footer Placeholder 3">
            <a:extLst>
              <a:ext uri="{FF2B5EF4-FFF2-40B4-BE49-F238E27FC236}">
                <a16:creationId xmlns:a16="http://schemas.microsoft.com/office/drawing/2014/main" id="{33BE54AF-29E9-397F-D1E3-72545E55433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4252E78-CEAB-AAEA-355A-C71F0B3F37B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EFA614-D86D-E746-8E55-A5E53D184C35}" type="slidenum">
              <a:rPr lang="en-US" smtClean="0"/>
              <a:t>‹#›</a:t>
            </a:fld>
            <a:endParaRPr lang="en-US"/>
          </a:p>
        </p:txBody>
      </p:sp>
    </p:spTree>
    <p:extLst>
      <p:ext uri="{BB962C8B-B14F-4D97-AF65-F5344CB8AC3E}">
        <p14:creationId xmlns:p14="http://schemas.microsoft.com/office/powerpoint/2010/main" val="5810916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0DFBD9-F048-894A-B91D-2DBEADA3EAB2}"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123114-9663-3148-BC1F-7A29E9DAA8FD}" type="slidenum">
              <a:rPr lang="en-US" smtClean="0"/>
              <a:t>‹#›</a:t>
            </a:fld>
            <a:endParaRPr lang="en-US"/>
          </a:p>
        </p:txBody>
      </p:sp>
    </p:spTree>
    <p:extLst>
      <p:ext uri="{BB962C8B-B14F-4D97-AF65-F5344CB8AC3E}">
        <p14:creationId xmlns:p14="http://schemas.microsoft.com/office/powerpoint/2010/main" val="29347074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07965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US"/>
              <a:t>Click to edit Master title style</a:t>
            </a:r>
            <a:endParaRPr lang="en-AU" dirty="0"/>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470277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192020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FC843-CC10-4297-9633-2E01492B1B1F}"/>
              </a:ext>
            </a:extLst>
          </p:cNvPr>
          <p:cNvSpPr>
            <a:spLocks noGrp="1"/>
          </p:cNvSpPr>
          <p:nvPr>
            <p:ph type="title"/>
          </p:nvPr>
        </p:nvSpPr>
        <p:spPr>
          <a:xfrm>
            <a:off x="561600" y="1576568"/>
            <a:ext cx="10444244" cy="2852737"/>
          </a:xfrm>
        </p:spPr>
        <p:txBody>
          <a:bodyPr anchor="b">
            <a:normAutofit/>
          </a:bodyPr>
          <a:lstStyle>
            <a:lvl1pPr>
              <a:defRPr sz="4200"/>
            </a:lvl1p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F5EB8771-11D5-4704-B4D6-C5C70CF4143B}"/>
              </a:ext>
            </a:extLst>
          </p:cNvPr>
          <p:cNvSpPr>
            <a:spLocks noGrp="1"/>
          </p:cNvSpPr>
          <p:nvPr>
            <p:ph type="body" idx="1"/>
          </p:nvPr>
        </p:nvSpPr>
        <p:spPr>
          <a:xfrm>
            <a:off x="561600" y="4589463"/>
            <a:ext cx="10444244"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Slide Number Placeholder 5">
            <a:extLst>
              <a:ext uri="{FF2B5EF4-FFF2-40B4-BE49-F238E27FC236}">
                <a16:creationId xmlns:a16="http://schemas.microsoft.com/office/drawing/2014/main" id="{19A80041-7BCE-664C-9459-06104362AAC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cxnSp>
        <p:nvCxnSpPr>
          <p:cNvPr id="8" name="Straight Connector 7">
            <a:extLst>
              <a:ext uri="{FF2B5EF4-FFF2-40B4-BE49-F238E27FC236}">
                <a16:creationId xmlns:a16="http://schemas.microsoft.com/office/drawing/2014/main" id="{4052F180-8DBB-2147-924E-D1DCD8A88699}"/>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5611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A93128-8628-4F17-B1A5-6F9684D4AF92}"/>
              </a:ext>
            </a:extLst>
          </p:cNvPr>
          <p:cNvSpPr>
            <a:spLocks noGrp="1"/>
          </p:cNvSpPr>
          <p:nvPr>
            <p:ph type="title"/>
          </p:nvPr>
        </p:nvSpPr>
        <p:spPr>
          <a:xfrm>
            <a:off x="561600" y="365125"/>
            <a:ext cx="10440102" cy="1325563"/>
          </a:xfrm>
        </p:spPr>
        <p:txBody>
          <a:bodyPr anchor="b" anchorCtr="0"/>
          <a:lstStyle/>
          <a:p>
            <a:r>
              <a:rPr lang="en-US"/>
              <a:t>Click to edit Master title style</a:t>
            </a:r>
            <a:endParaRPr lang="en-AU" dirty="0"/>
          </a:p>
        </p:txBody>
      </p:sp>
      <p:sp>
        <p:nvSpPr>
          <p:cNvPr id="3" name="Text Placeholder 2">
            <a:extLst>
              <a:ext uri="{FF2B5EF4-FFF2-40B4-BE49-F238E27FC236}">
                <a16:creationId xmlns:a16="http://schemas.microsoft.com/office/drawing/2014/main" id="{0C59390D-0FFF-4842-AF9F-6B8BC9A7FE7F}"/>
              </a:ext>
            </a:extLst>
          </p:cNvPr>
          <p:cNvSpPr>
            <a:spLocks noGrp="1"/>
          </p:cNvSpPr>
          <p:nvPr>
            <p:ph type="body" idx="1"/>
          </p:nvPr>
        </p:nvSpPr>
        <p:spPr>
          <a:xfrm>
            <a:off x="561601" y="1681163"/>
            <a:ext cx="5088702"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49A96B1-0D2C-4C18-AA84-21DB84664D1B}"/>
              </a:ext>
            </a:extLst>
          </p:cNvPr>
          <p:cNvSpPr>
            <a:spLocks noGrp="1"/>
          </p:cNvSpPr>
          <p:nvPr>
            <p:ph sz="half" idx="2"/>
          </p:nvPr>
        </p:nvSpPr>
        <p:spPr>
          <a:xfrm>
            <a:off x="561600"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5" name="Text Placeholder 4">
            <a:extLst>
              <a:ext uri="{FF2B5EF4-FFF2-40B4-BE49-F238E27FC236}">
                <a16:creationId xmlns:a16="http://schemas.microsoft.com/office/drawing/2014/main" id="{0E80B6EF-A6B9-4D12-BB47-25782462BE44}"/>
              </a:ext>
            </a:extLst>
          </p:cNvPr>
          <p:cNvSpPr>
            <a:spLocks noGrp="1"/>
          </p:cNvSpPr>
          <p:nvPr>
            <p:ph type="body" sz="quarter" idx="3"/>
          </p:nvPr>
        </p:nvSpPr>
        <p:spPr>
          <a:xfrm>
            <a:off x="5912998" y="1681163"/>
            <a:ext cx="5088704" cy="823912"/>
          </a:xfrm>
        </p:spPr>
        <p:txBody>
          <a:bodyPr anchor="ctr" anchorCtr="0">
            <a:normAutofit/>
          </a:bodyPr>
          <a:lstStyle>
            <a:lvl1pPr marL="0" indent="0">
              <a:buNone/>
              <a:defRPr sz="2600" b="0">
                <a:solidFill>
                  <a:schemeClr val="accent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67E9C18-FD7B-4CF0-88D1-861C546ECE29}"/>
              </a:ext>
            </a:extLst>
          </p:cNvPr>
          <p:cNvSpPr>
            <a:spLocks noGrp="1"/>
          </p:cNvSpPr>
          <p:nvPr>
            <p:ph sz="quarter" idx="4"/>
          </p:nvPr>
        </p:nvSpPr>
        <p:spPr>
          <a:xfrm>
            <a:off x="5912998" y="2505075"/>
            <a:ext cx="5088703" cy="3684588"/>
          </a:xfrm>
        </p:spPr>
        <p:txBody>
          <a:bodyPr/>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10" name="Slide Number Placeholder 5">
            <a:extLst>
              <a:ext uri="{FF2B5EF4-FFF2-40B4-BE49-F238E27FC236}">
                <a16:creationId xmlns:a16="http://schemas.microsoft.com/office/drawing/2014/main" id="{409A2D50-DDFB-854D-9004-0E74F038E1D3}"/>
              </a:ext>
            </a:extLst>
          </p:cNvPr>
          <p:cNvSpPr>
            <a:spLocks noGrp="1"/>
          </p:cNvSpPr>
          <p:nvPr>
            <p:ph type="sldNum" sz="quarter" idx="10"/>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245644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0941-0A98-42C4-94EF-6AEEFC7538D3}"/>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6" name="Slide Number Placeholder 5">
            <a:extLst>
              <a:ext uri="{FF2B5EF4-FFF2-40B4-BE49-F238E27FC236}">
                <a16:creationId xmlns:a16="http://schemas.microsoft.com/office/drawing/2014/main" id="{95BDFB10-9DC9-5247-8D46-39E11D760310}"/>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030785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5D314-5B25-422C-9A09-EBBDACB5E2DC}"/>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63522F35-E4B9-4E3D-9EC3-DF87AC327838}"/>
              </a:ext>
            </a:extLst>
          </p:cNvPr>
          <p:cNvSpPr>
            <a:spLocks noGrp="1"/>
          </p:cNvSpPr>
          <p:nvPr>
            <p:ph idx="1"/>
          </p:nvPr>
        </p:nvSpPr>
        <p:spPr>
          <a:xfrm>
            <a:off x="4865298" y="987425"/>
            <a:ext cx="6140546" cy="4873625"/>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4" name="Text Placeholder 3">
            <a:extLst>
              <a:ext uri="{FF2B5EF4-FFF2-40B4-BE49-F238E27FC236}">
                <a16:creationId xmlns:a16="http://schemas.microsoft.com/office/drawing/2014/main" id="{CD1024BE-B989-447C-8366-725A2B2C4C4D}"/>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5">
            <a:extLst>
              <a:ext uri="{FF2B5EF4-FFF2-40B4-BE49-F238E27FC236}">
                <a16:creationId xmlns:a16="http://schemas.microsoft.com/office/drawing/2014/main" id="{38AF989E-0166-A845-A42E-FC6761A45DEB}"/>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4238481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51792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49E69-0232-4395-8782-5F4D20A57DA1}"/>
              </a:ext>
            </a:extLst>
          </p:cNvPr>
          <p:cNvSpPr>
            <a:spLocks noGrp="1"/>
          </p:cNvSpPr>
          <p:nvPr>
            <p:ph type="title"/>
          </p:nvPr>
        </p:nvSpPr>
        <p:spPr>
          <a:xfrm>
            <a:off x="561600" y="365125"/>
            <a:ext cx="10444244" cy="1325563"/>
          </a:xfrm>
        </p:spPr>
        <p:txBody>
          <a:bodyPr anchor="b" anchorCtr="0"/>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D1B56533-4789-4212-AFA9-3381A217C50A}"/>
              </a:ext>
            </a:extLst>
          </p:cNvPr>
          <p:cNvSpPr>
            <a:spLocks noGrp="1"/>
          </p:cNvSpPr>
          <p:nvPr>
            <p:ph type="body" orient="vert" idx="1"/>
          </p:nvPr>
        </p:nvSpPr>
        <p:spPr>
          <a:xfrm>
            <a:off x="561600" y="1825625"/>
            <a:ext cx="10444244" cy="43513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CC0C34EE-00D5-E347-BAFF-45B4E11B2B22}"/>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305650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6DDDD8-3504-4C71-9DAA-B5392CA2B637}"/>
              </a:ext>
            </a:extLst>
          </p:cNvPr>
          <p:cNvSpPr>
            <a:spLocks noGrp="1"/>
          </p:cNvSpPr>
          <p:nvPr>
            <p:ph type="title" orient="vert"/>
          </p:nvPr>
        </p:nvSpPr>
        <p:spPr>
          <a:xfrm>
            <a:off x="8575829" y="365125"/>
            <a:ext cx="2430015" cy="5810400"/>
          </a:xfrm>
        </p:spPr>
        <p:txBody>
          <a:bodyPr vert="eaVert"/>
          <a:lstStyle/>
          <a:p>
            <a:r>
              <a:rPr lang="en-US"/>
              <a:t>Click to edit Master title style</a:t>
            </a:r>
            <a:endParaRPr lang="en-AU" dirty="0"/>
          </a:p>
        </p:txBody>
      </p:sp>
      <p:sp>
        <p:nvSpPr>
          <p:cNvPr id="3" name="Vertical Text Placeholder 2">
            <a:extLst>
              <a:ext uri="{FF2B5EF4-FFF2-40B4-BE49-F238E27FC236}">
                <a16:creationId xmlns:a16="http://schemas.microsoft.com/office/drawing/2014/main" id="{EDFF2824-E4DE-4F8C-8DA5-B45F628AA7B8}"/>
              </a:ext>
            </a:extLst>
          </p:cNvPr>
          <p:cNvSpPr>
            <a:spLocks noGrp="1"/>
          </p:cNvSpPr>
          <p:nvPr>
            <p:ph type="body" orient="vert" idx="1"/>
          </p:nvPr>
        </p:nvSpPr>
        <p:spPr>
          <a:xfrm>
            <a:off x="561600" y="365125"/>
            <a:ext cx="7780143" cy="5811838"/>
          </a:xfrm>
        </p:spPr>
        <p:txBody>
          <a:bodyPr vert="eaVert"/>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Slide Number Placeholder 5">
            <a:extLst>
              <a:ext uri="{FF2B5EF4-FFF2-40B4-BE49-F238E27FC236}">
                <a16:creationId xmlns:a16="http://schemas.microsoft.com/office/drawing/2014/main" id="{35226377-7AD7-E44A-B2E7-6DC39EDFBCC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3964280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38939-8BCA-4A48-977C-4AEF72ED07AD}"/>
              </a:ext>
            </a:extLst>
          </p:cNvPr>
          <p:cNvSpPr>
            <a:spLocks noGrp="1"/>
          </p:cNvSpPr>
          <p:nvPr>
            <p:ph type="title"/>
          </p:nvPr>
        </p:nvSpPr>
        <p:spPr>
          <a:xfrm>
            <a:off x="561600" y="365125"/>
            <a:ext cx="10444244" cy="1324800"/>
          </a:xfrm>
        </p:spPr>
        <p:txBody>
          <a:bodyPr anchor="b" anchorCtr="0"/>
          <a:lstStyle/>
          <a:p>
            <a:r>
              <a:rPr lang="en-US"/>
              <a:t>Click to edit Master title style</a:t>
            </a:r>
            <a:endParaRPr lang="en-AU" dirty="0"/>
          </a:p>
        </p:txBody>
      </p:sp>
      <p:sp>
        <p:nvSpPr>
          <p:cNvPr id="3" name="Content Placeholder 2">
            <a:extLst>
              <a:ext uri="{FF2B5EF4-FFF2-40B4-BE49-F238E27FC236}">
                <a16:creationId xmlns:a16="http://schemas.microsoft.com/office/drawing/2014/main" id="{06B00400-E807-40A7-9671-CD762F43F0EF}"/>
              </a:ext>
            </a:extLst>
          </p:cNvPr>
          <p:cNvSpPr>
            <a:spLocks noGrp="1"/>
          </p:cNvSpPr>
          <p:nvPr>
            <p:ph idx="1"/>
          </p:nvPr>
        </p:nvSpPr>
        <p:spPr>
          <a:xfrm>
            <a:off x="561600" y="1825625"/>
            <a:ext cx="10444244" cy="4351338"/>
          </a:xfrm>
        </p:spPr>
        <p:txBody>
          <a:bodyPr lIns="90000" numCol="1" spcCol="288000"/>
          <a:lstStyle>
            <a:lvl1pPr>
              <a:defRPr sz="2400"/>
            </a:lvl1pPr>
            <a:lvl2pPr>
              <a:defRPr sz="2200"/>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5" name="Footer Placeholder 4">
            <a:extLst>
              <a:ext uri="{FF2B5EF4-FFF2-40B4-BE49-F238E27FC236}">
                <a16:creationId xmlns:a16="http://schemas.microsoft.com/office/drawing/2014/main" id="{C6C1F1DD-14CA-4BD4-810C-58E091736DB8}"/>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282796A-B13E-47CB-951E-3521CAFDC921}"/>
              </a:ext>
            </a:extLst>
          </p:cNvPr>
          <p:cNvSpPr>
            <a:spLocks noGrp="1"/>
          </p:cNvSpPr>
          <p:nvPr>
            <p:ph type="sldNum" sz="quarter" idx="12"/>
          </p:nvPr>
        </p:nvSpPr>
        <p:spPr>
          <a:xfrm>
            <a:off x="8262644" y="6404902"/>
            <a:ext cx="2743200" cy="365125"/>
          </a:xfrm>
          <a:prstGeom prst="rect">
            <a:avLst/>
          </a:prstGeom>
        </p:spPr>
        <p:txBody>
          <a:bodyPr/>
          <a:lstStyle/>
          <a:p>
            <a:fld id="{B3DCD73F-D2FC-42C9-AEFE-D7C4198EA148}" type="slidenum">
              <a:rPr lang="en-AU" smtClean="0"/>
              <a:t>‹#›</a:t>
            </a:fld>
            <a:endParaRPr lang="en-AU"/>
          </a:p>
        </p:txBody>
      </p:sp>
    </p:spTree>
    <p:extLst>
      <p:ext uri="{BB962C8B-B14F-4D97-AF65-F5344CB8AC3E}">
        <p14:creationId xmlns:p14="http://schemas.microsoft.com/office/powerpoint/2010/main" val="705709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118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theme" Target="../theme/theme2.xml"/><Relationship Id="rId1" Type="http://schemas.openxmlformats.org/officeDocument/2006/relationships/slideLayout" Target="../slideLayouts/slideLayout12.xml"/><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E9BFB6-6BFE-47F3-BE8C-CB5F2F85BD85}"/>
              </a:ext>
            </a:extLst>
          </p:cNvPr>
          <p:cNvSpPr>
            <a:spLocks noGrp="1"/>
          </p:cNvSpPr>
          <p:nvPr>
            <p:ph type="title"/>
          </p:nvPr>
        </p:nvSpPr>
        <p:spPr>
          <a:xfrm>
            <a:off x="561600" y="365125"/>
            <a:ext cx="10444244" cy="1324800"/>
          </a:xfrm>
          <a:prstGeom prst="rect">
            <a:avLst/>
          </a:prstGeom>
        </p:spPr>
        <p:txBody>
          <a:bodyPr vert="horz" lIns="91440" tIns="45720" rIns="91440" bIns="45720" rtlCol="0" anchor="b" anchorCtr="0">
            <a:normAutofit/>
          </a:bodyPr>
          <a:lstStyle/>
          <a:p>
            <a:r>
              <a:rPr lang="en-US"/>
              <a:t>Click to edit Master title style</a:t>
            </a:r>
            <a:endParaRPr lang="en-AU" dirty="0"/>
          </a:p>
        </p:txBody>
      </p:sp>
      <p:sp>
        <p:nvSpPr>
          <p:cNvPr id="3" name="Text Placeholder 2">
            <a:extLst>
              <a:ext uri="{FF2B5EF4-FFF2-40B4-BE49-F238E27FC236}">
                <a16:creationId xmlns:a16="http://schemas.microsoft.com/office/drawing/2014/main" id="{BB379B61-1AEE-4C91-8922-99E84A64DA88}"/>
              </a:ext>
            </a:extLst>
          </p:cNvPr>
          <p:cNvSpPr>
            <a:spLocks noGrp="1"/>
          </p:cNvSpPr>
          <p:nvPr>
            <p:ph type="body" idx="1"/>
          </p:nvPr>
        </p:nvSpPr>
        <p:spPr>
          <a:xfrm>
            <a:off x="561600" y="1825625"/>
            <a:ext cx="10444244"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dirty="0"/>
          </a:p>
        </p:txBody>
      </p:sp>
      <p:sp>
        <p:nvSpPr>
          <p:cNvPr id="7" name="Date Placeholder 3">
            <a:extLst>
              <a:ext uri="{FF2B5EF4-FFF2-40B4-BE49-F238E27FC236}">
                <a16:creationId xmlns:a16="http://schemas.microsoft.com/office/drawing/2014/main" id="{5C19B284-07BE-994B-943D-550CDA43F68D}"/>
              </a:ext>
            </a:extLst>
          </p:cNvPr>
          <p:cNvSpPr>
            <a:spLocks noGrp="1"/>
          </p:cNvSpPr>
          <p:nvPr>
            <p:ph type="dt" sz="half" idx="2"/>
          </p:nvPr>
        </p:nvSpPr>
        <p:spPr>
          <a:xfrm>
            <a:off x="561600" y="6404902"/>
            <a:ext cx="1047244" cy="365125"/>
          </a:xfrm>
          <a:prstGeom prst="rect">
            <a:avLst/>
          </a:prstGeom>
        </p:spPr>
        <p:txBody>
          <a:bodyPr vert="horz" lIns="91440" tIns="45720" rIns="91440" bIns="45720" rtlCol="0" anchor="ctr"/>
          <a:lstStyle>
            <a:lvl1pPr algn="l">
              <a:defRPr sz="1200">
                <a:solidFill>
                  <a:schemeClr val="bg1"/>
                </a:solidFill>
              </a:defRPr>
            </a:lvl1pPr>
          </a:lstStyle>
          <a:p>
            <a:endParaRPr lang="en-AU" dirty="0"/>
          </a:p>
        </p:txBody>
      </p:sp>
      <p:sp>
        <p:nvSpPr>
          <p:cNvPr id="8" name="Footer Placeholder 4">
            <a:extLst>
              <a:ext uri="{FF2B5EF4-FFF2-40B4-BE49-F238E27FC236}">
                <a16:creationId xmlns:a16="http://schemas.microsoft.com/office/drawing/2014/main" id="{55A94617-C3A2-F846-A875-D1C6C035B507}"/>
              </a:ext>
            </a:extLst>
          </p:cNvPr>
          <p:cNvSpPr>
            <a:spLocks noGrp="1"/>
          </p:cNvSpPr>
          <p:nvPr>
            <p:ph type="ftr" sz="quarter" idx="3"/>
          </p:nvPr>
        </p:nvSpPr>
        <p:spPr>
          <a:xfrm>
            <a:off x="1846590" y="6404902"/>
            <a:ext cx="6153062" cy="365125"/>
          </a:xfrm>
          <a:prstGeom prst="rect">
            <a:avLst/>
          </a:prstGeom>
        </p:spPr>
        <p:txBody>
          <a:bodyPr vert="horz" lIns="91440" tIns="45720" rIns="91440" bIns="45720" rtlCol="0" anchor="ctr"/>
          <a:lstStyle>
            <a:lvl1pPr algn="ctr">
              <a:defRPr sz="1200">
                <a:solidFill>
                  <a:schemeClr val="bg1"/>
                </a:solidFill>
              </a:defRPr>
            </a:lvl1pPr>
          </a:lstStyle>
          <a:p>
            <a:endParaRPr lang="en-AU" dirty="0"/>
          </a:p>
        </p:txBody>
      </p:sp>
      <p:sp>
        <p:nvSpPr>
          <p:cNvPr id="9" name="Slide Number Placeholder 5">
            <a:extLst>
              <a:ext uri="{FF2B5EF4-FFF2-40B4-BE49-F238E27FC236}">
                <a16:creationId xmlns:a16="http://schemas.microsoft.com/office/drawing/2014/main" id="{FAEB496B-2858-6148-9387-88EC19CAF90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dirty="0"/>
          </a:p>
        </p:txBody>
      </p:sp>
    </p:spTree>
    <p:extLst>
      <p:ext uri="{BB962C8B-B14F-4D97-AF65-F5344CB8AC3E}">
        <p14:creationId xmlns:p14="http://schemas.microsoft.com/office/powerpoint/2010/main" val="1835743683"/>
      </p:ext>
    </p:extLst>
  </p:cSld>
  <p:clrMap bg1="lt1" tx1="dk1" bg2="lt2" tx2="dk2" accent1="accent1" accent2="accent2" accent3="accent3" accent4="accent4" accent5="accent5" accent6="accent6" hlink="hlink" folHlink="folHlink"/>
  <p:sldLayoutIdLst>
    <p:sldLayoutId id="2147483655" r:id="rId1"/>
    <p:sldLayoutId id="2147483649" r:id="rId2"/>
    <p:sldLayoutId id="2147483652" r:id="rId3"/>
    <p:sldLayoutId id="2147483651" r:id="rId4"/>
    <p:sldLayoutId id="2147483653" r:id="rId5"/>
    <p:sldLayoutId id="2147483654" r:id="rId6"/>
    <p:sldLayoutId id="2147483656" r:id="rId7"/>
    <p:sldLayoutId id="2147483657" r:id="rId8"/>
    <p:sldLayoutId id="2147483658" r:id="rId9"/>
    <p:sldLayoutId id="2147483659" r:id="rId10"/>
    <p:sldLayoutId id="2147483685" r:id="rId11"/>
  </p:sldLayoutIdLst>
  <p:hf hdr="0" ftr="0" dt="0"/>
  <p:txStyles>
    <p:titleStyle>
      <a:lvl1pPr algn="l" defTabSz="914400" rtl="0" eaLnBrk="1" latinLnBrk="0" hangingPunct="1">
        <a:lnSpc>
          <a:spcPct val="90000"/>
        </a:lnSpc>
        <a:spcBef>
          <a:spcPct val="0"/>
        </a:spcBef>
        <a:buNone/>
        <a:defRPr sz="4200" kern="1200">
          <a:solidFill>
            <a:srgbClr val="223279"/>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600" kern="1200">
          <a:solidFill>
            <a:srgbClr val="00335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335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335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335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335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3" name="Picture 2" descr="A red shield with white text&#10;&#10;Description automatically generated">
            <a:extLst>
              <a:ext uri="{FF2B5EF4-FFF2-40B4-BE49-F238E27FC236}">
                <a16:creationId xmlns:a16="http://schemas.microsoft.com/office/drawing/2014/main" id="{17A6FFE5-6F79-0D31-F293-B7BDC973107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942139" y="2579742"/>
            <a:ext cx="2307722" cy="1698516"/>
          </a:xfrm>
          <a:prstGeom prst="rect">
            <a:avLst/>
          </a:prstGeom>
        </p:spPr>
      </p:pic>
    </p:spTree>
    <p:extLst>
      <p:ext uri="{BB962C8B-B14F-4D97-AF65-F5344CB8AC3E}">
        <p14:creationId xmlns:p14="http://schemas.microsoft.com/office/powerpoint/2010/main" val="2456716331"/>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D61B6F-1D27-72EB-C735-3F2B71BFE23B}"/>
              </a:ext>
            </a:extLst>
          </p:cNvPr>
          <p:cNvSpPr txBox="1"/>
          <p:nvPr/>
        </p:nvSpPr>
        <p:spPr>
          <a:xfrm>
            <a:off x="6810703" y="357352"/>
            <a:ext cx="4876801" cy="2885277"/>
          </a:xfrm>
          <a:prstGeom prst="rect">
            <a:avLst/>
          </a:prstGeom>
          <a:noFill/>
        </p:spPr>
        <p:txBody>
          <a:bodyPr wrap="square" rtlCol="0">
            <a:spAutoFit/>
          </a:bodyPr>
          <a:lstStyle/>
          <a:p>
            <a:pPr algn="r">
              <a:lnSpc>
                <a:spcPts val="7200"/>
              </a:lnSpc>
            </a:pPr>
            <a:r>
              <a:rPr lang="en-US" sz="8000" b="1" dirty="0">
                <a:latin typeface="Avenir Next LT Pro" panose="020B0504020202020204" pitchFamily="34" charset="77"/>
              </a:rPr>
              <a:t>HEROES </a:t>
            </a:r>
            <a:br>
              <a:rPr lang="en-US" sz="8000" b="1" dirty="0">
                <a:latin typeface="Avenir Next LT Pro" panose="020B0504020202020204" pitchFamily="34" charset="77"/>
              </a:rPr>
            </a:br>
            <a:r>
              <a:rPr lang="en-US" sz="8000" b="1" dirty="0">
                <a:latin typeface="Avenir Next LT Pro" panose="020B0504020202020204" pitchFamily="34" charset="77"/>
              </a:rPr>
              <a:t>OF THE </a:t>
            </a:r>
            <a:br>
              <a:rPr lang="en-US" sz="8000" b="1" dirty="0">
                <a:latin typeface="Avenir Next LT Pro" panose="020B0504020202020204" pitchFamily="34" charset="77"/>
              </a:rPr>
            </a:br>
            <a:r>
              <a:rPr lang="en-US" sz="8000" b="1" dirty="0">
                <a:latin typeface="Avenir Next LT Pro" panose="020B0504020202020204" pitchFamily="34" charset="77"/>
              </a:rPr>
              <a:t>FAITH</a:t>
            </a:r>
          </a:p>
        </p:txBody>
      </p:sp>
      <p:pic>
        <p:nvPicPr>
          <p:cNvPr id="3" name="Picture 2" descr="The Salvation Army logo.">
            <a:extLst>
              <a:ext uri="{FF2B5EF4-FFF2-40B4-BE49-F238E27FC236}">
                <a16:creationId xmlns:a16="http://schemas.microsoft.com/office/drawing/2014/main" id="{98F64E7A-75DE-E84D-2D7B-BABE0270CD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7770" y="5646008"/>
            <a:ext cx="621749" cy="733957"/>
          </a:xfrm>
          <a:prstGeom prst="rect">
            <a:avLst/>
          </a:prstGeom>
        </p:spPr>
      </p:pic>
    </p:spTree>
    <p:extLst>
      <p:ext uri="{BB962C8B-B14F-4D97-AF65-F5344CB8AC3E}">
        <p14:creationId xmlns:p14="http://schemas.microsoft.com/office/powerpoint/2010/main" val="25194811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063B2-05A1-61AE-100D-B31666DDBB6E}"/>
              </a:ext>
            </a:extLst>
          </p:cNvPr>
          <p:cNvSpPr txBox="1">
            <a:spLocks noGrp="1"/>
          </p:cNvSpPr>
          <p:nvPr>
            <p:ph type="ctrTitle"/>
          </p:nvPr>
        </p:nvSpPr>
        <p:spPr>
          <a:xfrm>
            <a:off x="2639683" y="2117784"/>
            <a:ext cx="5172974" cy="1038618"/>
          </a:xfrm>
          <a:prstGeom prst="rect">
            <a:avLst/>
          </a:prstGeom>
          <a:noFill/>
        </p:spPr>
        <p:txBody>
          <a:bodyPr wrap="square" rtlCol="0">
            <a:spAutoFit/>
          </a:bodyPr>
          <a:lstStyle/>
          <a:p>
            <a:pPr algn="r">
              <a:lnSpc>
                <a:spcPts val="7200"/>
              </a:lnSpc>
            </a:pPr>
            <a:r>
              <a:rPr lang="en-US" sz="8000" b="1" dirty="0">
                <a:latin typeface="Avenir Next LT Pro" panose="020B0504020202020204" pitchFamily="34" charset="77"/>
              </a:rPr>
              <a:t>JOSEPH</a:t>
            </a:r>
          </a:p>
        </p:txBody>
      </p:sp>
    </p:spTree>
    <p:extLst>
      <p:ext uri="{BB962C8B-B14F-4D97-AF65-F5344CB8AC3E}">
        <p14:creationId xmlns:p14="http://schemas.microsoft.com/office/powerpoint/2010/main" val="8968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768415" y="1735794"/>
            <a:ext cx="9287906" cy="4351338"/>
          </a:xfrm>
        </p:spPr>
        <p:txBody>
          <a:bodyPr vert="horz" lIns="90000" tIns="45720" rIns="91440" bIns="45720" numCol="1" spcCol="288000" rtlCol="0" anchor="t">
            <a:normAutofit/>
          </a:bodyPr>
          <a:lstStyle/>
          <a:p>
            <a:pPr marL="0" indent="0">
              <a:buNone/>
            </a:pPr>
            <a:r>
              <a:rPr lang="en-US" sz="6000" dirty="0">
                <a:solidFill>
                  <a:schemeClr val="tx1"/>
                </a:solidFill>
                <a:latin typeface="Avenir Next LT Pro"/>
                <a:cs typeface="Segoe UI"/>
              </a:rPr>
              <a:t>As a group, try to recall the main points of the story.</a:t>
            </a:r>
            <a:endParaRPr lang="en-US"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3</a:t>
            </a:fld>
            <a:endParaRPr lang="en-AU"/>
          </a:p>
        </p:txBody>
      </p:sp>
    </p:spTree>
    <p:extLst>
      <p:ext uri="{BB962C8B-B14F-4D97-AF65-F5344CB8AC3E}">
        <p14:creationId xmlns:p14="http://schemas.microsoft.com/office/powerpoint/2010/main" val="573671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364584" y="1254762"/>
            <a:ext cx="9627345" cy="4351338"/>
          </a:xfrm>
        </p:spPr>
        <p:txBody>
          <a:bodyPr>
            <a:normAutofit/>
          </a:bodyPr>
          <a:lstStyle/>
          <a:p>
            <a:pPr marL="0" indent="0">
              <a:buNone/>
            </a:pPr>
            <a:r>
              <a:rPr lang="en-US" sz="6000" b="0" i="0" dirty="0">
                <a:solidFill>
                  <a:schemeClr val="tx1"/>
                </a:solidFill>
                <a:effectLst/>
                <a:latin typeface="Avenir Next LT Pro" panose="020B0504020202020204" pitchFamily="34" charset="0"/>
              </a:rPr>
              <a:t>What do you find interesting or surprising about </a:t>
            </a:r>
            <a:r>
              <a:rPr lang="en-US" sz="6000" dirty="0">
                <a:solidFill>
                  <a:schemeClr val="tx1"/>
                </a:solidFill>
                <a:latin typeface="Avenir Next LT Pro" panose="020B0504020202020204" pitchFamily="34" charset="0"/>
              </a:rPr>
              <a:t>Joseph’s story? </a:t>
            </a:r>
            <a:endParaRPr lang="en-US" sz="60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4</a:t>
            </a:fld>
            <a:endParaRPr lang="en-AU"/>
          </a:p>
        </p:txBody>
      </p:sp>
    </p:spTree>
    <p:extLst>
      <p:ext uri="{BB962C8B-B14F-4D97-AF65-F5344CB8AC3E}">
        <p14:creationId xmlns:p14="http://schemas.microsoft.com/office/powerpoint/2010/main" val="39768458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1283766" y="977671"/>
            <a:ext cx="9627345" cy="4351338"/>
          </a:xfrm>
        </p:spPr>
        <p:txBody>
          <a:bodyPr vert="horz" lIns="90000" tIns="45720" rIns="91440" bIns="45720" numCol="1" spcCol="288000" rtlCol="0" anchor="t">
            <a:normAutofit/>
          </a:bodyPr>
          <a:lstStyle/>
          <a:p>
            <a:pPr marL="0" indent="0">
              <a:buNone/>
            </a:pPr>
            <a:r>
              <a:rPr lang="en-US" sz="6000" dirty="0">
                <a:solidFill>
                  <a:schemeClr val="tx1"/>
                </a:solidFill>
                <a:latin typeface="Avenir Next LT Pro"/>
              </a:rPr>
              <a:t>Based on what we have heard, what words would </a:t>
            </a:r>
            <a:r>
              <a:rPr lang="en-US" sz="6000">
                <a:solidFill>
                  <a:schemeClr val="tx1"/>
                </a:solidFill>
                <a:latin typeface="Avenir Next LT Pro"/>
              </a:rPr>
              <a:t>you use to describe Joseph?</a:t>
            </a: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5</a:t>
            </a:fld>
            <a:endParaRPr lang="en-AU"/>
          </a:p>
        </p:txBody>
      </p:sp>
    </p:spTree>
    <p:extLst>
      <p:ext uri="{BB962C8B-B14F-4D97-AF65-F5344CB8AC3E}">
        <p14:creationId xmlns:p14="http://schemas.microsoft.com/office/powerpoint/2010/main" val="3114334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579322" y="948557"/>
            <a:ext cx="10412082" cy="4529318"/>
          </a:xfrm>
        </p:spPr>
        <p:txBody>
          <a:bodyPr vert="horz" lIns="90000" tIns="45720" rIns="91440" bIns="45720" numCol="1" spcCol="288000" rtlCol="0" anchor="t">
            <a:noAutofit/>
          </a:bodyPr>
          <a:lstStyle/>
          <a:p>
            <a:pPr marL="0" indent="0">
              <a:buNone/>
            </a:pPr>
            <a:r>
              <a:rPr lang="en-US" sz="4000" b="0" i="0" dirty="0">
                <a:effectLst/>
                <a:latin typeface="Avenir Next LT Pro"/>
              </a:rPr>
              <a:t>Nicola says, </a:t>
            </a:r>
          </a:p>
          <a:p>
            <a:pPr marL="0" indent="0">
              <a:buNone/>
            </a:pPr>
            <a:r>
              <a:rPr lang="en-US" sz="4000" b="0" i="1" dirty="0">
                <a:effectLst/>
                <a:latin typeface="Avenir Next LT Pro"/>
              </a:rPr>
              <a:t>“Forgiveness doesn't come naturally... our fallen human nature means that we are not inclined to forgive – we are inclined to get even.”  </a:t>
            </a:r>
            <a:r>
              <a:rPr lang="en-US" sz="4000" b="0" i="1" dirty="0">
                <a:effectLst/>
                <a:latin typeface="WordVisiCarriageReturn_MSFontService"/>
              </a:rPr>
              <a:t> </a:t>
            </a:r>
            <a:br>
              <a:rPr lang="en-US" sz="4000" b="0" i="0" dirty="0">
                <a:effectLst/>
                <a:latin typeface="WordVisiCarriageReturn_MSFontService"/>
              </a:rPr>
            </a:br>
            <a:r>
              <a:rPr lang="en-US" sz="4000" b="0" i="0" dirty="0">
                <a:solidFill>
                  <a:srgbClr val="000000"/>
                </a:solidFill>
                <a:effectLst/>
                <a:latin typeface="WordVisiCarriageReturn_MSFontService"/>
              </a:rPr>
              <a:t> </a:t>
            </a:r>
            <a:br>
              <a:rPr lang="en-US" sz="4000" b="0" i="0" dirty="0">
                <a:effectLst/>
                <a:latin typeface="WordVisiCarriageReturn_MSFontService"/>
              </a:rPr>
            </a:br>
            <a:r>
              <a:rPr lang="en-US" sz="4000" dirty="0">
                <a:latin typeface="Avenir Next LT Pro"/>
              </a:rPr>
              <a:t>Have you found this to be true? What is it like to try to forgive when you feel like getting even? </a:t>
            </a:r>
            <a:endParaRPr lang="en-US" sz="3700" dirty="0">
              <a:solidFill>
                <a:srgbClr val="000000"/>
              </a:solidFill>
              <a:latin typeface="WordVisiCarriageReturn_MSFontService"/>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6</a:t>
            </a:fld>
            <a:endParaRPr lang="en-AU"/>
          </a:p>
        </p:txBody>
      </p:sp>
    </p:spTree>
    <p:extLst>
      <p:ext uri="{BB962C8B-B14F-4D97-AF65-F5344CB8AC3E}">
        <p14:creationId xmlns:p14="http://schemas.microsoft.com/office/powerpoint/2010/main" val="655342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688822" y="971655"/>
            <a:ext cx="10605658" cy="5240337"/>
          </a:xfrm>
        </p:spPr>
        <p:txBody>
          <a:bodyPr vert="horz" lIns="90000" tIns="45720" rIns="91440" bIns="45720" numCol="1" spcCol="288000" rtlCol="0" anchor="t">
            <a:normAutofit fontScale="92500" lnSpcReduction="10000"/>
          </a:bodyPr>
          <a:lstStyle/>
          <a:p>
            <a:pPr marL="0" indent="0" fontAlgn="base">
              <a:buNone/>
            </a:pPr>
            <a:r>
              <a:rPr lang="en-US" sz="4500" b="0" i="0" dirty="0">
                <a:solidFill>
                  <a:schemeClr val="tx1"/>
                </a:solidFill>
                <a:effectLst/>
                <a:latin typeface="Avenir Next LT Pro"/>
              </a:rPr>
              <a:t>Nicola says </a:t>
            </a:r>
            <a:r>
              <a:rPr lang="en-US" sz="4500" dirty="0">
                <a:solidFill>
                  <a:schemeClr val="tx1"/>
                </a:solidFill>
                <a:latin typeface="Avenir Next LT Pro"/>
              </a:rPr>
              <a:t>God</a:t>
            </a:r>
            <a:r>
              <a:rPr lang="en-US" sz="4500" b="0" i="0" dirty="0">
                <a:solidFill>
                  <a:schemeClr val="tx1"/>
                </a:solidFill>
                <a:effectLst/>
                <a:latin typeface="Avenir Next LT Pro"/>
              </a:rPr>
              <a:t> </a:t>
            </a:r>
            <a:r>
              <a:rPr lang="en-US" sz="4500" dirty="0">
                <a:solidFill>
                  <a:schemeClr val="tx1"/>
                </a:solidFill>
                <a:latin typeface="Avenir Next LT Pro"/>
              </a:rPr>
              <a:t>can help us forgive:</a:t>
            </a:r>
            <a:br>
              <a:rPr lang="en-US" sz="4500" b="0" dirty="0">
                <a:effectLst/>
                <a:latin typeface="Avenir Next LT Pro" panose="020B0504020202020204" pitchFamily="34" charset="0"/>
              </a:rPr>
            </a:br>
            <a:br>
              <a:rPr lang="en-US" sz="4500" b="0" i="1" dirty="0">
                <a:effectLst/>
                <a:latin typeface="Avenir Next LT Pro" panose="020B0504020202020204" pitchFamily="34" charset="0"/>
              </a:rPr>
            </a:br>
            <a:r>
              <a:rPr lang="en-US" sz="4500" b="0" i="1" dirty="0">
                <a:solidFill>
                  <a:schemeClr val="tx1"/>
                </a:solidFill>
                <a:effectLst/>
                <a:latin typeface="Avenir Next LT Pro"/>
              </a:rPr>
              <a:t>“God’s Holy Spirit changes us from the inside out, and as we are made holy, our inclinations change. God moves us towards forgiveness.” </a:t>
            </a:r>
            <a:r>
              <a:rPr lang="en-US" sz="4500" b="0" i="1" dirty="0">
                <a:solidFill>
                  <a:schemeClr val="tx1"/>
                </a:solidFill>
                <a:effectLst/>
                <a:latin typeface="WordVisiCarriageReturn_MSFontService"/>
              </a:rPr>
              <a:t> </a:t>
            </a:r>
            <a:br>
              <a:rPr lang="en-US" sz="4500" b="0" i="0" dirty="0">
                <a:solidFill>
                  <a:schemeClr val="tx1"/>
                </a:solidFill>
                <a:effectLst/>
                <a:latin typeface="WordVisiCarriageReturn_MSFontService"/>
              </a:rPr>
            </a:br>
            <a:r>
              <a:rPr lang="en-US" sz="4500" b="0" i="0" dirty="0">
                <a:solidFill>
                  <a:schemeClr val="tx1"/>
                </a:solidFill>
                <a:effectLst/>
                <a:latin typeface="Avenir Next LT Pro"/>
              </a:rPr>
              <a:t> </a:t>
            </a:r>
          </a:p>
          <a:p>
            <a:pPr marL="0" indent="0" fontAlgn="base">
              <a:buNone/>
            </a:pPr>
            <a:r>
              <a:rPr lang="en-US" sz="4500" dirty="0">
                <a:solidFill>
                  <a:schemeClr val="tx1"/>
                </a:solidFill>
                <a:latin typeface="Avenir Next LT Pro"/>
              </a:rPr>
              <a:t>Share a time when you have seen or experienced this in your life. </a:t>
            </a:r>
            <a:endParaRPr lang="en-US" sz="4300" b="0" i="0" dirty="0">
              <a:solidFill>
                <a:schemeClr val="tx1"/>
              </a:solidFill>
              <a:effectLst/>
              <a:latin typeface="Avenir Next LT Pro"/>
            </a:endParaRPr>
          </a:p>
          <a:p>
            <a:pPr marL="0" indent="0" algn="l" rtl="0">
              <a:buNone/>
            </a:pPr>
            <a:endParaRPr lang="en-US" sz="60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7</a:t>
            </a:fld>
            <a:endParaRPr lang="en-AU"/>
          </a:p>
        </p:txBody>
      </p:sp>
    </p:spTree>
    <p:extLst>
      <p:ext uri="{BB962C8B-B14F-4D97-AF65-F5344CB8AC3E}">
        <p14:creationId xmlns:p14="http://schemas.microsoft.com/office/powerpoint/2010/main" val="21542955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E8D80-4CC8-0D1D-7739-DFF4F39B9EA4}"/>
              </a:ext>
            </a:extLst>
          </p:cNvPr>
          <p:cNvSpPr>
            <a:spLocks noGrp="1"/>
          </p:cNvSpPr>
          <p:nvPr>
            <p:ph type="title"/>
          </p:nvPr>
        </p:nvSpPr>
        <p:spPr>
          <a:xfrm>
            <a:off x="1076331" y="6766305"/>
            <a:ext cx="10444244" cy="1324800"/>
          </a:xfrm>
        </p:spPr>
        <p:txBody>
          <a:bodyPr>
            <a:noAutofit/>
          </a:bodyPr>
          <a:lstStyle/>
          <a:p>
            <a:pPr fontAlgn="base"/>
            <a:r>
              <a:rPr lang="en-US" sz="3500" b="0" i="0" dirty="0">
                <a:solidFill>
                  <a:schemeClr val="tx1"/>
                </a:solidFill>
                <a:effectLst/>
                <a:latin typeface="Avenir Next LT Pro"/>
              </a:rPr>
              <a:t>Ask a volunteer to read </a:t>
            </a:r>
            <a:r>
              <a:rPr lang="en-US" sz="3500" b="0" dirty="0">
                <a:solidFill>
                  <a:schemeClr val="tx1"/>
                </a:solidFill>
                <a:effectLst/>
                <a:latin typeface="Avenir Next LT Pro"/>
              </a:rPr>
              <a:t>Genesis 50:20 (NIV)</a:t>
            </a:r>
            <a:r>
              <a:rPr lang="en-US" sz="3500" b="0" i="1" dirty="0">
                <a:solidFill>
                  <a:schemeClr val="tx1"/>
                </a:solidFill>
                <a:effectLst/>
                <a:latin typeface="Avenir Next LT Pro"/>
              </a:rPr>
              <a:t>:</a:t>
            </a:r>
            <a:r>
              <a:rPr lang="en-US" sz="3500" b="0" i="0" dirty="0">
                <a:solidFill>
                  <a:schemeClr val="tx1"/>
                </a:solidFill>
                <a:effectLst/>
                <a:latin typeface="WordVisiCarriageReturn_MSFontService"/>
              </a:rPr>
              <a:t> </a:t>
            </a:r>
            <a:br>
              <a:rPr lang="en-US" sz="3500" b="0" i="0" dirty="0">
                <a:solidFill>
                  <a:schemeClr val="tx1"/>
                </a:solidFill>
                <a:effectLst/>
                <a:latin typeface="WordVisiCarriageReturn_MSFontService"/>
              </a:rPr>
            </a:br>
            <a:r>
              <a:rPr lang="en-US" sz="3500" b="0" i="0" dirty="0">
                <a:solidFill>
                  <a:schemeClr val="tx1"/>
                </a:solidFill>
                <a:effectLst/>
                <a:latin typeface="WordVisiCarriageReturn_MSFontService"/>
              </a:rPr>
              <a:t> </a:t>
            </a:r>
            <a:br>
              <a:rPr lang="en-US" sz="3500" b="0" i="0" dirty="0">
                <a:solidFill>
                  <a:schemeClr val="tx1"/>
                </a:solidFill>
                <a:effectLst/>
                <a:latin typeface="WordVisiCarriageReturn_MSFontService"/>
              </a:rPr>
            </a:br>
            <a:r>
              <a:rPr lang="en-US" sz="3500" i="1" dirty="0">
                <a:solidFill>
                  <a:schemeClr val="tx1"/>
                </a:solidFill>
                <a:latin typeface="Avenir Next LT Pro"/>
              </a:rPr>
              <a:t>You intended to harm me, but God intended it for good to accomplish what is now being done, the saving of many lives. </a:t>
            </a:r>
            <a:r>
              <a:rPr lang="en-US" sz="3500" b="0" i="1" dirty="0">
                <a:solidFill>
                  <a:schemeClr val="tx1"/>
                </a:solidFill>
                <a:effectLst/>
                <a:latin typeface="Avenir Next LT Pro"/>
              </a:rPr>
              <a:t>  </a:t>
            </a:r>
            <a:r>
              <a:rPr lang="en-US" sz="3500" b="0" i="0" dirty="0">
                <a:solidFill>
                  <a:schemeClr val="tx1"/>
                </a:solidFill>
                <a:effectLst/>
                <a:latin typeface="Avenir Next LT Pro"/>
              </a:rPr>
              <a:t> </a:t>
            </a:r>
            <a:br>
              <a:rPr lang="en-US" sz="3500" b="0" i="0" dirty="0">
                <a:effectLst/>
                <a:latin typeface="Avenir Next LT Pro" panose="020B0504020202020204" pitchFamily="34" charset="0"/>
              </a:rPr>
            </a:br>
            <a:r>
              <a:rPr lang="en-US" sz="3500" b="0" i="0" dirty="0">
                <a:solidFill>
                  <a:schemeClr val="tx1"/>
                </a:solidFill>
                <a:effectLst/>
                <a:latin typeface="Avenir Next LT Pro"/>
              </a:rPr>
              <a:t>  </a:t>
            </a:r>
            <a:br>
              <a:rPr lang="en-US" sz="3500" b="0" i="0" dirty="0">
                <a:effectLst/>
                <a:latin typeface="Avenir Next LT Pro" panose="020B0504020202020204" pitchFamily="34" charset="0"/>
              </a:rPr>
            </a:br>
            <a:r>
              <a:rPr lang="en-US" sz="3500" dirty="0">
                <a:solidFill>
                  <a:schemeClr val="tx1"/>
                </a:solidFill>
                <a:latin typeface="Avenir Next LT Pro"/>
              </a:rPr>
              <a:t>How did Joseph view the wrong that had been done to him? </a:t>
            </a:r>
            <a:br>
              <a:rPr lang="en-US" sz="3500" dirty="0">
                <a:solidFill>
                  <a:schemeClr val="tx1"/>
                </a:solidFill>
                <a:latin typeface="Avenir Next LT Pro"/>
              </a:rPr>
            </a:br>
            <a:br>
              <a:rPr lang="en-US" sz="3500" dirty="0">
                <a:solidFill>
                  <a:schemeClr val="tx1"/>
                </a:solidFill>
                <a:latin typeface="Avenir Next LT Pro"/>
              </a:rPr>
            </a:br>
            <a:r>
              <a:rPr lang="en-US" sz="3500" dirty="0">
                <a:solidFill>
                  <a:schemeClr val="tx1"/>
                </a:solidFill>
                <a:latin typeface="Avenir Next LT Pro"/>
              </a:rPr>
              <a:t>Do you think this attitude helped him to forgive his brothers? </a:t>
            </a:r>
            <a:br>
              <a:rPr lang="en-US" sz="3500" b="0" i="0" dirty="0">
                <a:solidFill>
                  <a:schemeClr val="tx1"/>
                </a:solidFill>
                <a:effectLst/>
                <a:latin typeface="WordVisiCarriageReturn_MSFontService"/>
              </a:rPr>
            </a:br>
            <a:r>
              <a:rPr lang="en-US" sz="3500" b="0" i="0" dirty="0">
                <a:solidFill>
                  <a:schemeClr val="tx1"/>
                </a:solidFill>
                <a:effectLst/>
                <a:latin typeface="WordVisiCarriageReturn_MSFontService"/>
              </a:rPr>
              <a:t> </a:t>
            </a:r>
            <a:br>
              <a:rPr lang="en-US" sz="3500" b="0" i="0" dirty="0">
                <a:solidFill>
                  <a:schemeClr val="tx1"/>
                </a:solidFill>
                <a:effectLst/>
                <a:latin typeface="WordVisiCarriageReturn_MSFontService"/>
              </a:rPr>
            </a:br>
            <a:br>
              <a:rPr lang="en-US" sz="2400" b="0" i="0" dirty="0">
                <a:effectLst/>
                <a:latin typeface="Avenir Next LT Pro" panose="020B0504020202020204" pitchFamily="34" charset="0"/>
              </a:rPr>
            </a:br>
            <a:br>
              <a:rPr lang="en-US" sz="5000" b="0" i="0" dirty="0">
                <a:solidFill>
                  <a:schemeClr val="tx1"/>
                </a:solidFill>
                <a:effectLst/>
                <a:latin typeface="+mj-lt"/>
              </a:rPr>
            </a:br>
            <a:endParaRPr lang="en-AU" sz="5000" dirty="0"/>
          </a:p>
        </p:txBody>
      </p:sp>
      <p:sp>
        <p:nvSpPr>
          <p:cNvPr id="4" name="Slide Number Placeholder 3">
            <a:extLst>
              <a:ext uri="{FF2B5EF4-FFF2-40B4-BE49-F238E27FC236}">
                <a16:creationId xmlns:a16="http://schemas.microsoft.com/office/drawing/2014/main" id="{AC7698B5-662B-3BAB-4879-7AD438872E4C}"/>
              </a:ext>
            </a:extLst>
          </p:cNvPr>
          <p:cNvSpPr>
            <a:spLocks noGrp="1"/>
          </p:cNvSpPr>
          <p:nvPr>
            <p:ph type="sldNum" sz="quarter" idx="12"/>
          </p:nvPr>
        </p:nvSpPr>
        <p:spPr/>
        <p:txBody>
          <a:bodyPr/>
          <a:lstStyle/>
          <a:p>
            <a:fld id="{B3DCD73F-D2FC-42C9-AEFE-D7C4198EA148}" type="slidenum">
              <a:rPr lang="en-AU" smtClean="0"/>
              <a:t>8</a:t>
            </a:fld>
            <a:endParaRPr lang="en-AU"/>
          </a:p>
        </p:txBody>
      </p:sp>
    </p:spTree>
    <p:extLst>
      <p:ext uri="{BB962C8B-B14F-4D97-AF65-F5344CB8AC3E}">
        <p14:creationId xmlns:p14="http://schemas.microsoft.com/office/powerpoint/2010/main" val="6055707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1834252"/>
            <a:ext cx="10444244" cy="4351338"/>
          </a:xfrm>
        </p:spPr>
        <p:txBody>
          <a:bodyPr vert="horz" lIns="90000" tIns="45720" rIns="91440" bIns="45720" numCol="1" spcCol="288000" rtlCol="0" anchor="t">
            <a:normAutofit/>
          </a:bodyPr>
          <a:lstStyle/>
          <a:p>
            <a:pPr marL="0" indent="0">
              <a:buNone/>
            </a:pPr>
            <a:r>
              <a:rPr lang="en-US" sz="5000" dirty="0">
                <a:solidFill>
                  <a:schemeClr val="tx1"/>
                </a:solidFill>
                <a:latin typeface="Avenir Next LT Pro"/>
              </a:rPr>
              <a:t>Share a time in your life </a:t>
            </a:r>
            <a:r>
              <a:rPr lang="en-US" sz="5000" b="0" i="0" dirty="0">
                <a:solidFill>
                  <a:schemeClr val="tx1"/>
                </a:solidFill>
                <a:effectLst/>
                <a:latin typeface="Avenir Next LT Pro"/>
              </a:rPr>
              <a:t>when God brought something good out of something painful or difficult</a:t>
            </a:r>
            <a:r>
              <a:rPr lang="en-US" sz="5000" dirty="0">
                <a:solidFill>
                  <a:schemeClr val="tx1"/>
                </a:solidFill>
                <a:latin typeface="Avenir Next LT Pro"/>
              </a:rPr>
              <a:t>.</a:t>
            </a:r>
            <a:endParaRPr lang="en-US" sz="6000" dirty="0">
              <a:solidFill>
                <a:schemeClr val="tx1"/>
              </a:solidFill>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9</a:t>
            </a:fld>
            <a:endParaRPr lang="en-AU"/>
          </a:p>
        </p:txBody>
      </p:sp>
    </p:spTree>
    <p:extLst>
      <p:ext uri="{BB962C8B-B14F-4D97-AF65-F5344CB8AC3E}">
        <p14:creationId xmlns:p14="http://schemas.microsoft.com/office/powerpoint/2010/main" val="2443404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1385678"/>
            <a:ext cx="10444244" cy="4351338"/>
          </a:xfrm>
        </p:spPr>
        <p:txBody>
          <a:bodyPr vert="horz" lIns="90000" tIns="45720" rIns="91440" bIns="45720" numCol="1" spcCol="288000" rtlCol="0" anchor="t">
            <a:noAutofit/>
          </a:bodyPr>
          <a:lstStyle/>
          <a:p>
            <a:pPr marL="0" indent="0" fontAlgn="base">
              <a:buNone/>
            </a:pPr>
            <a:r>
              <a:rPr lang="en-US" sz="4000" b="0" i="0" dirty="0">
                <a:effectLst/>
                <a:latin typeface="Avenir Next LT Pro"/>
              </a:rPr>
              <a:t>Nicola says, </a:t>
            </a:r>
            <a:r>
              <a:rPr lang="en-US" sz="4000" b="0" i="1" dirty="0">
                <a:effectLst/>
                <a:latin typeface="Avenir Next LT Pro"/>
              </a:rPr>
              <a:t>“No matter what, God is working for our good. God’s overarching plan for our lives is one of goodness.”  </a:t>
            </a:r>
            <a:r>
              <a:rPr lang="en-US" sz="4000" b="0" i="1" dirty="0">
                <a:effectLst/>
                <a:latin typeface="WordVisiCarriageReturn_MSFontService"/>
              </a:rPr>
              <a:t> </a:t>
            </a:r>
            <a:br>
              <a:rPr lang="en-US" sz="4000" b="0" i="0" dirty="0">
                <a:effectLst/>
                <a:latin typeface="WordVisiCarriageReturn_MSFontService"/>
              </a:rPr>
            </a:br>
            <a:r>
              <a:rPr lang="en-US" sz="4000" b="0" i="0" dirty="0">
                <a:solidFill>
                  <a:srgbClr val="000000"/>
                </a:solidFill>
                <a:effectLst/>
                <a:latin typeface="WordVisiCarriageReturn_MSFontService"/>
              </a:rPr>
              <a:t> </a:t>
            </a:r>
            <a:br>
              <a:rPr lang="en-US" sz="4000" b="0" i="0" dirty="0">
                <a:solidFill>
                  <a:srgbClr val="000000"/>
                </a:solidFill>
                <a:effectLst/>
                <a:latin typeface="WordVisiCarriageReturn_MSFontService"/>
              </a:rPr>
            </a:br>
            <a:r>
              <a:rPr lang="en-US" sz="4000" dirty="0">
                <a:latin typeface="Avenir Next LT Pro"/>
              </a:rPr>
              <a:t>What can we do to remind ourselves of this during challenging</a:t>
            </a:r>
            <a:r>
              <a:rPr lang="en-US" sz="4000" b="0" i="0" dirty="0">
                <a:effectLst/>
                <a:latin typeface="Avenir Next LT Pro"/>
              </a:rPr>
              <a:t> times? </a:t>
            </a:r>
            <a:endParaRPr lang="en-US" sz="4000" b="0" i="0" dirty="0">
              <a:solidFill>
                <a:schemeClr val="tx1"/>
              </a:solidFill>
              <a:effectLst/>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10</a:t>
            </a:fld>
            <a:endParaRPr lang="en-AU" dirty="0"/>
          </a:p>
        </p:txBody>
      </p:sp>
    </p:spTree>
    <p:extLst>
      <p:ext uri="{BB962C8B-B14F-4D97-AF65-F5344CB8AC3E}">
        <p14:creationId xmlns:p14="http://schemas.microsoft.com/office/powerpoint/2010/main" val="2174827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1501132"/>
            <a:ext cx="10444244" cy="4351338"/>
          </a:xfrm>
        </p:spPr>
        <p:txBody>
          <a:bodyPr vert="horz" lIns="90000" tIns="45720" rIns="91440" bIns="45720" numCol="1" spcCol="288000" rtlCol="0" anchor="t">
            <a:normAutofit/>
          </a:bodyPr>
          <a:lstStyle/>
          <a:p>
            <a:pPr marL="0" indent="0" algn="l" rtl="0" fontAlgn="base">
              <a:buNone/>
            </a:pPr>
            <a:endParaRPr lang="en-US" sz="4600" b="0" i="0" dirty="0">
              <a:solidFill>
                <a:schemeClr val="tx1"/>
              </a:solidFill>
              <a:effectLst/>
              <a:latin typeface="Avenir Next LT Pro" panose="020B0504020202020204" pitchFamily="34" charset="0"/>
            </a:endParaRPr>
          </a:p>
          <a:p>
            <a:pPr marL="0" indent="0" fontAlgn="base">
              <a:buNone/>
            </a:pPr>
            <a:r>
              <a:rPr lang="en-US" sz="4600">
                <a:solidFill>
                  <a:schemeClr val="tx1"/>
                </a:solidFill>
                <a:latin typeface="Avenir Next LT Pro"/>
              </a:rPr>
              <a:t>Share one challenge you are facing </a:t>
            </a:r>
            <a:r>
              <a:rPr lang="en-US" sz="4600" dirty="0">
                <a:solidFill>
                  <a:schemeClr val="tx1"/>
                </a:solidFill>
                <a:latin typeface="Avenir Next LT Pro"/>
              </a:rPr>
              <a:t>today – big or small. </a:t>
            </a:r>
            <a:endParaRPr lang="en-US" sz="46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11</a:t>
            </a:fld>
            <a:endParaRPr lang="en-AU"/>
          </a:p>
        </p:txBody>
      </p:sp>
    </p:spTree>
    <p:extLst>
      <p:ext uri="{BB962C8B-B14F-4D97-AF65-F5344CB8AC3E}">
        <p14:creationId xmlns:p14="http://schemas.microsoft.com/office/powerpoint/2010/main" val="1671164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73878" y="1708994"/>
            <a:ext cx="10444244" cy="4351338"/>
          </a:xfrm>
        </p:spPr>
        <p:txBody>
          <a:bodyPr vert="horz" lIns="90000" tIns="45720" rIns="91440" bIns="45720" numCol="1" spcCol="288000" rtlCol="0" anchor="t">
            <a:normAutofit/>
          </a:bodyPr>
          <a:lstStyle/>
          <a:p>
            <a:pPr marL="0" indent="0">
              <a:buNone/>
            </a:pPr>
            <a:r>
              <a:rPr lang="en-US" sz="5500" b="0" i="1" dirty="0">
                <a:solidFill>
                  <a:schemeClr val="tx1"/>
                </a:solidFill>
                <a:effectLst/>
                <a:latin typeface="Avenir Next LT Pro"/>
              </a:rPr>
              <a:t>Spend time praying for each other about the things you shared. </a:t>
            </a:r>
            <a:r>
              <a:rPr lang="en-US" sz="5500" i="1" dirty="0">
                <a:solidFill>
                  <a:schemeClr val="tx1"/>
                </a:solidFill>
                <a:latin typeface="Avenir Next LT Pro"/>
              </a:rPr>
              <a:t>Thank God that he is always working for our good. </a:t>
            </a:r>
            <a:endParaRPr lang="en-US" sz="5500" dirty="0">
              <a:solidFill>
                <a:schemeClr val="tx1"/>
              </a:solidFill>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12"/>
          </p:nvPr>
        </p:nvSpPr>
        <p:spPr/>
        <p:txBody>
          <a:bodyPr/>
          <a:lstStyle/>
          <a:p>
            <a:fld id="{B3DCD73F-D2FC-42C9-AEFE-D7C4198EA148}" type="slidenum">
              <a:rPr lang="en-AU" smtClean="0"/>
              <a:t>12</a:t>
            </a:fld>
            <a:endParaRPr lang="en-AU"/>
          </a:p>
        </p:txBody>
      </p:sp>
    </p:spTree>
    <p:extLst>
      <p:ext uri="{BB962C8B-B14F-4D97-AF65-F5344CB8AC3E}">
        <p14:creationId xmlns:p14="http://schemas.microsoft.com/office/powerpoint/2010/main" val="3701623065"/>
      </p:ext>
    </p:extLst>
  </p:cSld>
  <p:clrMapOvr>
    <a:masterClrMapping/>
  </p:clrMapOvr>
</p:sld>
</file>

<file path=ppt/theme/theme1.xml><?xml version="1.0" encoding="utf-8"?>
<a:theme xmlns:a="http://schemas.openxmlformats.org/drawingml/2006/main" name="Office Theme">
  <a:themeElements>
    <a:clrScheme name="TSA Brand Guide Colours">
      <a:dk1>
        <a:srgbClr val="003450"/>
      </a:dk1>
      <a:lt1>
        <a:srgbClr val="FFFFFF"/>
      </a:lt1>
      <a:dk2>
        <a:srgbClr val="003450"/>
      </a:dk2>
      <a:lt2>
        <a:srgbClr val="FFFFFF"/>
      </a:lt2>
      <a:accent1>
        <a:srgbClr val="9E0038"/>
      </a:accent1>
      <a:accent2>
        <a:srgbClr val="EF373E"/>
      </a:accent2>
      <a:accent3>
        <a:srgbClr val="D57C2A"/>
      </a:accent3>
      <a:accent4>
        <a:srgbClr val="FFC705"/>
      </a:accent4>
      <a:accent5>
        <a:srgbClr val="007C88"/>
      </a:accent5>
      <a:accent6>
        <a:srgbClr val="1F59A9"/>
      </a:accent6>
      <a:hlink>
        <a:srgbClr val="0085E8"/>
      </a:hlink>
      <a:folHlink>
        <a:srgbClr val="954F72"/>
      </a:folHlink>
    </a:clrScheme>
    <a:fontScheme name="Custom 1">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7" id="{99C27993-285E-8F4A-B440-99D95CA35320}" vid="{30FB0334-9A82-2F48-886C-AF32F372DCC0}"/>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7" id="{99C27993-285E-8F4A-B440-99D95CA35320}" vid="{D446AED2-C472-264E-B0F8-566BD832B39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1ad1f5a0-fa71-4dab-a083-db26db2596cf">
      <UserInfo>
        <DisplayName>Sue Arundell</DisplayName>
        <AccountId>2782</AccountId>
        <AccountType/>
      </UserInfo>
      <UserInfo>
        <DisplayName>Matt Allensby</DisplayName>
        <AccountId>2077</AccountId>
        <AccountType/>
      </UserInfo>
    </SharedWithUsers>
    <TaxCatchAll xmlns="1ad1f5a0-fa71-4dab-a083-db26db2596cf" xsi:nil="true"/>
    <lcf76f155ced4ddcb4097134ff3c332f xmlns="583f0f69-01e1-46ca-86b7-e30e3230480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6F75B56BDECAC4FB8FCCA80E9887EA7" ma:contentTypeVersion="15" ma:contentTypeDescription="Create a new document." ma:contentTypeScope="" ma:versionID="3e43f0dc68f30519f39bcd0443e13276">
  <xsd:schema xmlns:xsd="http://www.w3.org/2001/XMLSchema" xmlns:xs="http://www.w3.org/2001/XMLSchema" xmlns:p="http://schemas.microsoft.com/office/2006/metadata/properties" xmlns:ns2="1ad1f5a0-fa71-4dab-a083-db26db2596cf" xmlns:ns3="583f0f69-01e1-46ca-86b7-e30e32304800" targetNamespace="http://schemas.microsoft.com/office/2006/metadata/properties" ma:root="true" ma:fieldsID="401f36c531559c78f511e6471f28b257" ns2:_="" ns3:_="">
    <xsd:import namespace="1ad1f5a0-fa71-4dab-a083-db26db2596cf"/>
    <xsd:import namespace="583f0f69-01e1-46ca-86b7-e30e3230480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lcf76f155ced4ddcb4097134ff3c332f" minOccurs="0"/>
                <xsd:element ref="ns2:TaxCatchAll" minOccurs="0"/>
                <xsd:element ref="ns3:MediaServiceDateTaken" minOccurs="0"/>
                <xsd:element ref="ns3:MediaServiceGenerationTime" minOccurs="0"/>
                <xsd:element ref="ns3:MediaServiceEventHashCode" minOccurs="0"/>
                <xsd:element ref="ns3:MediaLengthInSeconds" minOccurs="0"/>
                <xsd:element ref="ns3:MediaServiceOCR" minOccurs="0"/>
                <xsd:element ref="ns3:MediaServiceObjectDetectorVersion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d1f5a0-fa71-4dab-a083-db26db2596c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dc8b0192-addb-45de-9190-3a71ac1c02f6}" ma:internalName="TaxCatchAll" ma:showField="CatchAllData" ma:web="1ad1f5a0-fa71-4dab-a083-db26db2596c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83f0f69-01e1-46ca-86b7-e30e3230480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D74F41-8B89-43AA-90AE-6260BF2FA137}">
  <ds:schemaRefs>
    <ds:schemaRef ds:uri="http://schemas.microsoft.com/office/2006/metadata/properties"/>
    <ds:schemaRef ds:uri="http://schemas.microsoft.com/office/infopath/2007/PartnerControls"/>
    <ds:schemaRef ds:uri="cab319f5-9cc7-4755-a8c4-a26efae7ab33"/>
    <ds:schemaRef ds:uri="7357dd1f-699d-4d79-9a3b-b8d4e997a419"/>
    <ds:schemaRef ds:uri="b7e36264-b76b-4546-857f-03fce5c6ba07"/>
    <ds:schemaRef ds:uri="1ad1f5a0-fa71-4dab-a083-db26db2596cf"/>
    <ds:schemaRef ds:uri="583f0f69-01e1-46ca-86b7-e30e32304800"/>
  </ds:schemaRefs>
</ds:datastoreItem>
</file>

<file path=customXml/itemProps2.xml><?xml version="1.0" encoding="utf-8"?>
<ds:datastoreItem xmlns:ds="http://schemas.openxmlformats.org/officeDocument/2006/customXml" ds:itemID="{ED880E29-5BB3-4907-8D15-5691B4E2DB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d1f5a0-fa71-4dab-a083-db26db2596cf"/>
    <ds:schemaRef ds:uri="583f0f69-01e1-46ca-86b7-e30e3230480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6B0CABB-74DC-46F6-9DA1-D60A0FFB233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Heroes of faith presentation</Template>
  <TotalTime>27</TotalTime>
  <Words>310</Words>
  <Application>Microsoft Office PowerPoint</Application>
  <PresentationFormat>Widescreen</PresentationFormat>
  <Paragraphs>24</Paragraphs>
  <Slides>12</Slides>
  <Notes>0</Notes>
  <HiddenSlides>0</HiddenSlides>
  <MMClips>0</MMClips>
  <ScaleCrop>false</ScaleCrop>
  <HeadingPairs>
    <vt:vector size="4" baseType="variant">
      <vt:variant>
        <vt:lpstr>Theme</vt:lpstr>
      </vt:variant>
      <vt:variant>
        <vt:i4>2</vt:i4>
      </vt:variant>
      <vt:variant>
        <vt:lpstr>Slide Titles</vt:lpstr>
      </vt:variant>
      <vt:variant>
        <vt:i4>12</vt:i4>
      </vt:variant>
    </vt:vector>
  </HeadingPairs>
  <TitlesOfParts>
    <vt:vector size="14" baseType="lpstr">
      <vt:lpstr>Office Theme</vt:lpstr>
      <vt:lpstr>Custom Design</vt:lpstr>
      <vt:lpstr>PowerPoint Presentation</vt:lpstr>
      <vt:lpstr>JOSEPH</vt:lpstr>
      <vt:lpstr>PowerPoint Presentation</vt:lpstr>
      <vt:lpstr>PowerPoint Presentation</vt:lpstr>
      <vt:lpstr>PowerPoint Presentation</vt:lpstr>
      <vt:lpstr>PowerPoint Presentation</vt:lpstr>
      <vt:lpstr>PowerPoint Presentation</vt:lpstr>
      <vt:lpstr>Ask a volunteer to read Genesis 50:20 (NIV):    You intended to harm me, but God intended it for good to accomplish what is now being done, the saving of many lives.        How did Joseph view the wrong that had been done to him?   Do you think this attitude helped him to forgive his brothers?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Claire Hill</dc:creator>
  <cp:lastModifiedBy>Claire Hill</cp:lastModifiedBy>
  <cp:revision>98</cp:revision>
  <dcterms:created xsi:type="dcterms:W3CDTF">2024-12-01T21:18:54Z</dcterms:created>
  <dcterms:modified xsi:type="dcterms:W3CDTF">2024-12-05T05:03:14Z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MediaServiceImageTags">
    <vt:lpwstr/>
  </property>
</Properties>
</file>