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comments/modernComment_100_35756CB3.xml" ContentType="application/vnd.ms-powerpoint.comments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  <p:sldMasterId id="2147483672" r:id="rId5"/>
  </p:sldMasterIdLst>
  <p:notesMasterIdLst>
    <p:notesMasterId r:id="rId17"/>
  </p:notesMasterIdLst>
  <p:handoutMasterIdLst>
    <p:handoutMasterId r:id="rId18"/>
  </p:handoutMasterIdLst>
  <p:sldIdLst>
    <p:sldId id="274" r:id="rId6"/>
    <p:sldId id="256" r:id="rId7"/>
    <p:sldId id="257" r:id="rId8"/>
    <p:sldId id="275" r:id="rId9"/>
    <p:sldId id="285" r:id="rId10"/>
    <p:sldId id="284" r:id="rId11"/>
    <p:sldId id="278" r:id="rId12"/>
    <p:sldId id="279" r:id="rId13"/>
    <p:sldId id="286" r:id="rId14"/>
    <p:sldId id="287" r:id="rId15"/>
    <p:sldId id="282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82CFD69-C5A5-A85C-CF6B-E91AD4433989}" name="Claire Hill" initials="" userId="S::Claire.Hill@salvationarmy.org.au::395705f2-a15c-40fb-87d5-b2cda3f30c38" providerId="AD"/>
  <p188:author id="{F61D5E8F-2411-C8E9-2164-7D1B025E5FC3}" name="Claire Hill" initials="CH" userId="S::claire.hill@salvationarmy.org.au::395705f2-a15c-40fb-87d5-b2cda3f30c38" providerId="AD"/>
  <p188:author id="{58A1FEC0-5CA7-BE3C-DC26-F132A96FB832}" name="Adele Wakeling" initials="AW" userId="S::adele.wakeling@salvationarmy.org.au::b7afd67a-b179-4dfd-a649-da2b11702821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50"/>
    <a:srgbClr val="2232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4CA523-4CC1-7C74-75CD-CE640D90227F}" v="5" dt="2024-12-05T05:02:36.3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587" autoAdjust="0"/>
    <p:restoredTop sz="94660"/>
  </p:normalViewPr>
  <p:slideViewPr>
    <p:cSldViewPr snapToGrid="0">
      <p:cViewPr varScale="1">
        <p:scale>
          <a:sx n="64" d="100"/>
          <a:sy n="64" d="100"/>
        </p:scale>
        <p:origin x="1072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7" d="100"/>
          <a:sy n="97" d="100"/>
        </p:scale>
        <p:origin x="4328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notesMaster" Target="notesMasters/notesMaster1.xml"/><Relationship Id="rId25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microsoft.com/office/2016/11/relationships/changesInfo" Target="changesInfos/changesInfo1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ire Hill" userId="S::claire.hill@salvationarmy.org.au::395705f2-a15c-40fb-87d5-b2cda3f30c38" providerId="AD" clId="Web-{54AC9729-C18A-5DB5-B48F-0A107FBFC6D4}"/>
    <pc:docChg chg="addSld modSld">
      <pc:chgData name="Claire Hill" userId="S::claire.hill@salvationarmy.org.au::395705f2-a15c-40fb-87d5-b2cda3f30c38" providerId="AD" clId="Web-{54AC9729-C18A-5DB5-B48F-0A107FBFC6D4}" dt="2024-12-01T22:54:19.718" v="1279" actId="20577"/>
      <pc:docMkLst>
        <pc:docMk/>
      </pc:docMkLst>
      <pc:sldChg chg="modSp">
        <pc:chgData name="Claire Hill" userId="S::claire.hill@salvationarmy.org.au::395705f2-a15c-40fb-87d5-b2cda3f30c38" providerId="AD" clId="Web-{54AC9729-C18A-5DB5-B48F-0A107FBFC6D4}" dt="2024-12-01T22:40:50.118" v="2" actId="20577"/>
        <pc:sldMkLst>
          <pc:docMk/>
          <pc:sldMk cId="896887987" sldId="256"/>
        </pc:sldMkLst>
        <pc:spChg chg="mod">
          <ac:chgData name="Claire Hill" userId="S::claire.hill@salvationarmy.org.au::395705f2-a15c-40fb-87d5-b2cda3f30c38" providerId="AD" clId="Web-{54AC9729-C18A-5DB5-B48F-0A107FBFC6D4}" dt="2024-12-01T22:40:50.118" v="2" actId="20577"/>
          <ac:spMkLst>
            <pc:docMk/>
            <pc:sldMk cId="896887987" sldId="256"/>
            <ac:spMk id="4" creationId="{4DF063B2-05A1-61AE-100D-B31666DDBB6E}"/>
          </ac:spMkLst>
        </pc:spChg>
      </pc:sldChg>
      <pc:sldChg chg="modSp">
        <pc:chgData name="Claire Hill" userId="S::claire.hill@salvationarmy.org.au::395705f2-a15c-40fb-87d5-b2cda3f30c38" providerId="AD" clId="Web-{54AC9729-C18A-5DB5-B48F-0A107FBFC6D4}" dt="2024-12-01T22:41:01.228" v="16" actId="20577"/>
        <pc:sldMkLst>
          <pc:docMk/>
          <pc:sldMk cId="3976845809" sldId="275"/>
        </pc:sldMkLst>
        <pc:spChg chg="mod">
          <ac:chgData name="Claire Hill" userId="S::claire.hill@salvationarmy.org.au::395705f2-a15c-40fb-87d5-b2cda3f30c38" providerId="AD" clId="Web-{54AC9729-C18A-5DB5-B48F-0A107FBFC6D4}" dt="2024-12-01T22:41:01.228" v="16" actId="20577"/>
          <ac:spMkLst>
            <pc:docMk/>
            <pc:sldMk cId="3976845809" sldId="275"/>
            <ac:spMk id="3" creationId="{762BD88B-F214-B041-BD2A-12A367AF2D2D}"/>
          </ac:spMkLst>
        </pc:spChg>
      </pc:sldChg>
      <pc:sldChg chg="modSp">
        <pc:chgData name="Claire Hill" userId="S::claire.hill@salvationarmy.org.au::395705f2-a15c-40fb-87d5-b2cda3f30c38" providerId="AD" clId="Web-{54AC9729-C18A-5DB5-B48F-0A107FBFC6D4}" dt="2024-12-01T22:42:10.965" v="123" actId="20577"/>
        <pc:sldMkLst>
          <pc:docMk/>
          <pc:sldMk cId="2154295561" sldId="277"/>
        </pc:sldMkLst>
        <pc:spChg chg="mod">
          <ac:chgData name="Claire Hill" userId="S::claire.hill@salvationarmy.org.au::395705f2-a15c-40fb-87d5-b2cda3f30c38" providerId="AD" clId="Web-{54AC9729-C18A-5DB5-B48F-0A107FBFC6D4}" dt="2024-12-01T22:42:10.965" v="123" actId="20577"/>
          <ac:spMkLst>
            <pc:docMk/>
            <pc:sldMk cId="2154295561" sldId="277"/>
            <ac:spMk id="3" creationId="{762BD88B-F214-B041-BD2A-12A367AF2D2D}"/>
          </ac:spMkLst>
        </pc:spChg>
      </pc:sldChg>
      <pc:sldChg chg="modSp">
        <pc:chgData name="Claire Hill" userId="S::claire.hill@salvationarmy.org.au::395705f2-a15c-40fb-87d5-b2cda3f30c38" providerId="AD" clId="Web-{54AC9729-C18A-5DB5-B48F-0A107FBFC6D4}" dt="2024-12-01T22:48:57.820" v="765" actId="20577"/>
        <pc:sldMkLst>
          <pc:docMk/>
          <pc:sldMk cId="2443404867" sldId="278"/>
        </pc:sldMkLst>
        <pc:spChg chg="mod">
          <ac:chgData name="Claire Hill" userId="S::claire.hill@salvationarmy.org.au::395705f2-a15c-40fb-87d5-b2cda3f30c38" providerId="AD" clId="Web-{54AC9729-C18A-5DB5-B48F-0A107FBFC6D4}" dt="2024-12-01T22:48:57.820" v="765" actId="20577"/>
          <ac:spMkLst>
            <pc:docMk/>
            <pc:sldMk cId="2443404867" sldId="278"/>
            <ac:spMk id="3" creationId="{762BD88B-F214-B041-BD2A-12A367AF2D2D}"/>
          </ac:spMkLst>
        </pc:spChg>
      </pc:sldChg>
      <pc:sldChg chg="modSp">
        <pc:chgData name="Claire Hill" userId="S::claire.hill@salvationarmy.org.au::395705f2-a15c-40fb-87d5-b2cda3f30c38" providerId="AD" clId="Web-{54AC9729-C18A-5DB5-B48F-0A107FBFC6D4}" dt="2024-12-01T22:49:40.040" v="853" actId="20577"/>
        <pc:sldMkLst>
          <pc:docMk/>
          <pc:sldMk cId="2174827161" sldId="279"/>
        </pc:sldMkLst>
        <pc:spChg chg="mod">
          <ac:chgData name="Claire Hill" userId="S::claire.hill@salvationarmy.org.au::395705f2-a15c-40fb-87d5-b2cda3f30c38" providerId="AD" clId="Web-{54AC9729-C18A-5DB5-B48F-0A107FBFC6D4}" dt="2024-12-01T22:49:40.040" v="853" actId="20577"/>
          <ac:spMkLst>
            <pc:docMk/>
            <pc:sldMk cId="2174827161" sldId="279"/>
            <ac:spMk id="3" creationId="{762BD88B-F214-B041-BD2A-12A367AF2D2D}"/>
          </ac:spMkLst>
        </pc:spChg>
      </pc:sldChg>
      <pc:sldChg chg="modSp">
        <pc:chgData name="Claire Hill" userId="S::claire.hill@salvationarmy.org.au::395705f2-a15c-40fb-87d5-b2cda3f30c38" providerId="AD" clId="Web-{54AC9729-C18A-5DB5-B48F-0A107FBFC6D4}" dt="2024-12-01T22:54:00.814" v="1223" actId="20577"/>
        <pc:sldMkLst>
          <pc:docMk/>
          <pc:sldMk cId="1671164314" sldId="280"/>
        </pc:sldMkLst>
        <pc:spChg chg="mod">
          <ac:chgData name="Claire Hill" userId="S::claire.hill@salvationarmy.org.au::395705f2-a15c-40fb-87d5-b2cda3f30c38" providerId="AD" clId="Web-{54AC9729-C18A-5DB5-B48F-0A107FBFC6D4}" dt="2024-12-01T22:54:00.814" v="1223" actId="20577"/>
          <ac:spMkLst>
            <pc:docMk/>
            <pc:sldMk cId="1671164314" sldId="280"/>
            <ac:spMk id="3" creationId="{762BD88B-F214-B041-BD2A-12A367AF2D2D}"/>
          </ac:spMkLst>
        </pc:spChg>
      </pc:sldChg>
      <pc:sldChg chg="modSp">
        <pc:chgData name="Claire Hill" userId="S::claire.hill@salvationarmy.org.au::395705f2-a15c-40fb-87d5-b2cda3f30c38" providerId="AD" clId="Web-{54AC9729-C18A-5DB5-B48F-0A107FBFC6D4}" dt="2024-12-01T22:43:48.030" v="338" actId="1076"/>
        <pc:sldMkLst>
          <pc:docMk/>
          <pc:sldMk cId="605570728" sldId="284"/>
        </pc:sldMkLst>
        <pc:spChg chg="mod">
          <ac:chgData name="Claire Hill" userId="S::claire.hill@salvationarmy.org.au::395705f2-a15c-40fb-87d5-b2cda3f30c38" providerId="AD" clId="Web-{54AC9729-C18A-5DB5-B48F-0A107FBFC6D4}" dt="2024-12-01T22:43:48.030" v="338" actId="1076"/>
          <ac:spMkLst>
            <pc:docMk/>
            <pc:sldMk cId="605570728" sldId="284"/>
            <ac:spMk id="2" creationId="{9C1E8D80-4CC8-0D1D-7739-DFF4F39B9EA4}"/>
          </ac:spMkLst>
        </pc:spChg>
      </pc:sldChg>
      <pc:sldChg chg="modSp">
        <pc:chgData name="Claire Hill" userId="S::claire.hill@salvationarmy.org.au::395705f2-a15c-40fb-87d5-b2cda3f30c38" providerId="AD" clId="Web-{54AC9729-C18A-5DB5-B48F-0A107FBFC6D4}" dt="2024-12-01T22:41:07.572" v="22" actId="20577"/>
        <pc:sldMkLst>
          <pc:docMk/>
          <pc:sldMk cId="1622831918" sldId="285"/>
        </pc:sldMkLst>
        <pc:spChg chg="mod">
          <ac:chgData name="Claire Hill" userId="S::claire.hill@salvationarmy.org.au::395705f2-a15c-40fb-87d5-b2cda3f30c38" providerId="AD" clId="Web-{54AC9729-C18A-5DB5-B48F-0A107FBFC6D4}" dt="2024-12-01T22:41:07.572" v="22" actId="20577"/>
          <ac:spMkLst>
            <pc:docMk/>
            <pc:sldMk cId="1622831918" sldId="285"/>
            <ac:spMk id="3" creationId="{762BD88B-F214-B041-BD2A-12A367AF2D2D}"/>
          </ac:spMkLst>
        </pc:spChg>
      </pc:sldChg>
      <pc:sldChg chg="modSp add replId">
        <pc:chgData name="Claire Hill" userId="S::claire.hill@salvationarmy.org.au::395705f2-a15c-40fb-87d5-b2cda3f30c38" providerId="AD" clId="Web-{54AC9729-C18A-5DB5-B48F-0A107FBFC6D4}" dt="2024-12-01T22:52:52.812" v="1043" actId="20577"/>
        <pc:sldMkLst>
          <pc:docMk/>
          <pc:sldMk cId="3094941011" sldId="286"/>
        </pc:sldMkLst>
        <pc:spChg chg="mod">
          <ac:chgData name="Claire Hill" userId="S::claire.hill@salvationarmy.org.au::395705f2-a15c-40fb-87d5-b2cda3f30c38" providerId="AD" clId="Web-{54AC9729-C18A-5DB5-B48F-0A107FBFC6D4}" dt="2024-12-01T22:52:52.812" v="1043" actId="20577"/>
          <ac:spMkLst>
            <pc:docMk/>
            <pc:sldMk cId="3094941011" sldId="286"/>
            <ac:spMk id="3" creationId="{762BD88B-F214-B041-BD2A-12A367AF2D2D}"/>
          </ac:spMkLst>
        </pc:spChg>
      </pc:sldChg>
      <pc:sldChg chg="modSp add replId">
        <pc:chgData name="Claire Hill" userId="S::claire.hill@salvationarmy.org.au::395705f2-a15c-40fb-87d5-b2cda3f30c38" providerId="AD" clId="Web-{54AC9729-C18A-5DB5-B48F-0A107FBFC6D4}" dt="2024-12-01T22:54:19.718" v="1279" actId="20577"/>
        <pc:sldMkLst>
          <pc:docMk/>
          <pc:sldMk cId="3410167243" sldId="287"/>
        </pc:sldMkLst>
        <pc:spChg chg="mod">
          <ac:chgData name="Claire Hill" userId="S::claire.hill@salvationarmy.org.au::395705f2-a15c-40fb-87d5-b2cda3f30c38" providerId="AD" clId="Web-{54AC9729-C18A-5DB5-B48F-0A107FBFC6D4}" dt="2024-12-01T22:54:19.718" v="1279" actId="20577"/>
          <ac:spMkLst>
            <pc:docMk/>
            <pc:sldMk cId="3410167243" sldId="287"/>
            <ac:spMk id="3" creationId="{762BD88B-F214-B041-BD2A-12A367AF2D2D}"/>
          </ac:spMkLst>
        </pc:spChg>
      </pc:sldChg>
    </pc:docChg>
  </pc:docChgLst>
  <pc:docChgLst>
    <pc:chgData name="Adele Wakeling" userId="S::adele.wakeling@salvationarmy.org.au::b7afd67a-b179-4dfd-a649-da2b11702821" providerId="AD" clId="Web-{F204B9B3-A418-5FDB-6DDA-5B9B0F700E25}"/>
    <pc:docChg chg="mod modSld">
      <pc:chgData name="Adele Wakeling" userId="S::adele.wakeling@salvationarmy.org.au::b7afd67a-b179-4dfd-a649-da2b11702821" providerId="AD" clId="Web-{F204B9B3-A418-5FDB-6DDA-5B9B0F700E25}" dt="2024-12-02T04:11:05.215" v="6"/>
      <pc:docMkLst>
        <pc:docMk/>
      </pc:docMkLst>
      <pc:sldChg chg="modSp modCm">
        <pc:chgData name="Adele Wakeling" userId="S::adele.wakeling@salvationarmy.org.au::b7afd67a-b179-4dfd-a649-da2b11702821" providerId="AD" clId="Web-{F204B9B3-A418-5FDB-6DDA-5B9B0F700E25}" dt="2024-12-02T02:54:23.151" v="5" actId="20577"/>
        <pc:sldMkLst>
          <pc:docMk/>
          <pc:sldMk cId="2154295561" sldId="277"/>
        </pc:sldMkLst>
        <pc:spChg chg="mod">
          <ac:chgData name="Adele Wakeling" userId="S::adele.wakeling@salvationarmy.org.au::b7afd67a-b179-4dfd-a649-da2b11702821" providerId="AD" clId="Web-{F204B9B3-A418-5FDB-6DDA-5B9B0F700E25}" dt="2024-12-02T02:54:23.151" v="5" actId="20577"/>
          <ac:spMkLst>
            <pc:docMk/>
            <pc:sldMk cId="2154295561" sldId="277"/>
            <ac:spMk id="3" creationId="{762BD88B-F214-B041-BD2A-12A367AF2D2D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Adele Wakeling" userId="S::adele.wakeling@salvationarmy.org.au::b7afd67a-b179-4dfd-a649-da2b11702821" providerId="AD" clId="Web-{F204B9B3-A418-5FDB-6DDA-5B9B0F700E25}" dt="2024-12-02T02:54:10.229" v="3" actId="20577"/>
              <pc2:cmMkLst xmlns:pc2="http://schemas.microsoft.com/office/powerpoint/2019/9/main/command">
                <pc:docMk/>
                <pc:sldMk cId="2154295561" sldId="277"/>
                <pc2:cmMk id="{74822645-112A-4FCC-9B1B-375868348A60}"/>
              </pc2:cmMkLst>
            </pc226:cmChg>
          </p:ext>
        </pc:extLst>
      </pc:sldChg>
    </pc:docChg>
  </pc:docChgLst>
  <pc:docChgLst>
    <pc:chgData name="Claire Hill" userId="S::claire.hill@salvationarmy.org.au::395705f2-a15c-40fb-87d5-b2cda3f30c38" providerId="AD" clId="Web-{4AD7E447-3CEC-6E6F-0075-F221E6C3E9B8}"/>
    <pc:docChg chg="addSld delSld modSld">
      <pc:chgData name="Claire Hill" userId="S::claire.hill@salvationarmy.org.au::395705f2-a15c-40fb-87d5-b2cda3f30c38" providerId="AD" clId="Web-{4AD7E447-3CEC-6E6F-0075-F221E6C3E9B8}" dt="2024-12-01T22:35:22.690" v="78"/>
      <pc:docMkLst>
        <pc:docMk/>
      </pc:docMkLst>
      <pc:sldChg chg="modSp del">
        <pc:chgData name="Claire Hill" userId="S::claire.hill@salvationarmy.org.au::395705f2-a15c-40fb-87d5-b2cda3f30c38" providerId="AD" clId="Web-{4AD7E447-3CEC-6E6F-0075-F221E6C3E9B8}" dt="2024-12-01T22:35:22.690" v="78"/>
        <pc:sldMkLst>
          <pc:docMk/>
          <pc:sldMk cId="655342623" sldId="276"/>
        </pc:sldMkLst>
        <pc:spChg chg="mod">
          <ac:chgData name="Claire Hill" userId="S::claire.hill@salvationarmy.org.au::395705f2-a15c-40fb-87d5-b2cda3f30c38" providerId="AD" clId="Web-{4AD7E447-3CEC-6E6F-0075-F221E6C3E9B8}" dt="2024-12-01T22:35:19.409" v="77" actId="1076"/>
          <ac:spMkLst>
            <pc:docMk/>
            <pc:sldMk cId="655342623" sldId="276"/>
            <ac:spMk id="3" creationId="{762BD88B-F214-B041-BD2A-12A367AF2D2D}"/>
          </ac:spMkLst>
        </pc:spChg>
      </pc:sldChg>
      <pc:sldChg chg="modSp add replId">
        <pc:chgData name="Claire Hill" userId="S::claire.hill@salvationarmy.org.au::395705f2-a15c-40fb-87d5-b2cda3f30c38" providerId="AD" clId="Web-{4AD7E447-3CEC-6E6F-0075-F221E6C3E9B8}" dt="2024-12-01T22:35:11.987" v="76" actId="1076"/>
        <pc:sldMkLst>
          <pc:docMk/>
          <pc:sldMk cId="1622831918" sldId="285"/>
        </pc:sldMkLst>
        <pc:spChg chg="mod">
          <ac:chgData name="Claire Hill" userId="S::claire.hill@salvationarmy.org.au::395705f2-a15c-40fb-87d5-b2cda3f30c38" providerId="AD" clId="Web-{4AD7E447-3CEC-6E6F-0075-F221E6C3E9B8}" dt="2024-12-01T22:35:11.987" v="76" actId="1076"/>
          <ac:spMkLst>
            <pc:docMk/>
            <pc:sldMk cId="1622831918" sldId="285"/>
            <ac:spMk id="3" creationId="{762BD88B-F214-B041-BD2A-12A367AF2D2D}"/>
          </ac:spMkLst>
        </pc:spChg>
      </pc:sldChg>
    </pc:docChg>
  </pc:docChgLst>
  <pc:docChgLst>
    <pc:chgData name="Joanne Smith" userId="S::joanne.smith@salvationarmy.org.au::3fa4fdf9-82de-4554-abf7-a7f7f956d917" providerId="AD" clId="Web-{2B4CA523-4CC1-7C74-75CD-CE640D90227F}"/>
    <pc:docChg chg="delSld modSld">
      <pc:chgData name="Joanne Smith" userId="S::joanne.smith@salvationarmy.org.au::3fa4fdf9-82de-4554-abf7-a7f7f956d917" providerId="AD" clId="Web-{2B4CA523-4CC1-7C74-75CD-CE640D90227F}" dt="2024-12-05T05:02:36.383" v="4" actId="20577"/>
      <pc:docMkLst>
        <pc:docMk/>
      </pc:docMkLst>
      <pc:sldChg chg="modSp">
        <pc:chgData name="Joanne Smith" userId="S::joanne.smith@salvationarmy.org.au::3fa4fdf9-82de-4554-abf7-a7f7f956d917" providerId="AD" clId="Web-{2B4CA523-4CC1-7C74-75CD-CE640D90227F}" dt="2024-12-05T05:02:23.914" v="1" actId="20577"/>
        <pc:sldMkLst>
          <pc:docMk/>
          <pc:sldMk cId="573671431" sldId="257"/>
        </pc:sldMkLst>
        <pc:spChg chg="mod">
          <ac:chgData name="Joanne Smith" userId="S::joanne.smith@salvationarmy.org.au::3fa4fdf9-82de-4554-abf7-a7f7f956d917" providerId="AD" clId="Web-{2B4CA523-4CC1-7C74-75CD-CE640D90227F}" dt="2024-12-05T05:02:23.914" v="1" actId="20577"/>
          <ac:spMkLst>
            <pc:docMk/>
            <pc:sldMk cId="573671431" sldId="257"/>
            <ac:spMk id="3" creationId="{762BD88B-F214-B041-BD2A-12A367AF2D2D}"/>
          </ac:spMkLst>
        </pc:spChg>
      </pc:sldChg>
      <pc:sldChg chg="del">
        <pc:chgData name="Joanne Smith" userId="S::joanne.smith@salvationarmy.org.au::3fa4fdf9-82de-4554-abf7-a7f7f956d917" providerId="AD" clId="Web-{2B4CA523-4CC1-7C74-75CD-CE640D90227F}" dt="2024-12-05T05:02:27.867" v="2"/>
        <pc:sldMkLst>
          <pc:docMk/>
          <pc:sldMk cId="1671164314" sldId="280"/>
        </pc:sldMkLst>
      </pc:sldChg>
      <pc:sldChg chg="modSp">
        <pc:chgData name="Joanne Smith" userId="S::joanne.smith@salvationarmy.org.au::3fa4fdf9-82de-4554-abf7-a7f7f956d917" providerId="AD" clId="Web-{2B4CA523-4CC1-7C74-75CD-CE640D90227F}" dt="2024-12-05T05:02:36.383" v="4" actId="20577"/>
        <pc:sldMkLst>
          <pc:docMk/>
          <pc:sldMk cId="3410167243" sldId="287"/>
        </pc:sldMkLst>
        <pc:spChg chg="mod">
          <ac:chgData name="Joanne Smith" userId="S::joanne.smith@salvationarmy.org.au::3fa4fdf9-82de-4554-abf7-a7f7f956d917" providerId="AD" clId="Web-{2B4CA523-4CC1-7C74-75CD-CE640D90227F}" dt="2024-12-05T05:02:36.383" v="4" actId="20577"/>
          <ac:spMkLst>
            <pc:docMk/>
            <pc:sldMk cId="3410167243" sldId="287"/>
            <ac:spMk id="3" creationId="{762BD88B-F214-B041-BD2A-12A367AF2D2D}"/>
          </ac:spMkLst>
        </pc:spChg>
      </pc:sldChg>
    </pc:docChg>
  </pc:docChgLst>
  <pc:docChgLst>
    <pc:chgData name="Claire Hill" userId="S::claire.hill@salvationarmy.org.au::395705f2-a15c-40fb-87d5-b2cda3f30c38" providerId="AD" clId="Web-{77768933-38D3-417E-E24A-4ABEE06DD62C}"/>
    <pc:docChg chg="mod delSld modSld">
      <pc:chgData name="Claire Hill" userId="S::claire.hill@salvationarmy.org.au::395705f2-a15c-40fb-87d5-b2cda3f30c38" providerId="AD" clId="Web-{77768933-38D3-417E-E24A-4ABEE06DD62C}" dt="2024-12-02T06:09:26.157" v="317" actId="1076"/>
      <pc:docMkLst>
        <pc:docMk/>
      </pc:docMkLst>
      <pc:sldChg chg="modSp modCm">
        <pc:chgData name="Claire Hill" userId="S::claire.hill@salvationarmy.org.au::395705f2-a15c-40fb-87d5-b2cda3f30c38" providerId="AD" clId="Web-{77768933-38D3-417E-E24A-4ABEE06DD62C}" dt="2024-12-02T06:08:19.250" v="292" actId="20577"/>
        <pc:sldMkLst>
          <pc:docMk/>
          <pc:sldMk cId="573671431" sldId="257"/>
        </pc:sldMkLst>
        <pc:spChg chg="mod">
          <ac:chgData name="Claire Hill" userId="S::claire.hill@salvationarmy.org.au::395705f2-a15c-40fb-87d5-b2cda3f30c38" providerId="AD" clId="Web-{77768933-38D3-417E-E24A-4ABEE06DD62C}" dt="2024-12-02T06:08:19.250" v="292" actId="20577"/>
          <ac:spMkLst>
            <pc:docMk/>
            <pc:sldMk cId="573671431" sldId="257"/>
            <ac:spMk id="3" creationId="{762BD88B-F214-B041-BD2A-12A367AF2D2D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Claire Hill" userId="S::claire.hill@salvationarmy.org.au::395705f2-a15c-40fb-87d5-b2cda3f30c38" providerId="AD" clId="Web-{77768933-38D3-417E-E24A-4ABEE06DD62C}" dt="2024-12-02T06:08:15.609" v="291" actId="20577"/>
              <pc2:cmMkLst xmlns:pc2="http://schemas.microsoft.com/office/powerpoint/2019/9/main/command">
                <pc:docMk/>
                <pc:sldMk cId="573671431" sldId="257"/>
                <pc2:cmMk id="{DD77F64D-AA48-460E-9F35-D006D0C9275F}"/>
              </pc2:cmMkLst>
            </pc226:cmChg>
          </p:ext>
        </pc:extLst>
      </pc:sldChg>
      <pc:sldChg chg="modSp">
        <pc:chgData name="Claire Hill" userId="S::claire.hill@salvationarmy.org.au::395705f2-a15c-40fb-87d5-b2cda3f30c38" providerId="AD" clId="Web-{77768933-38D3-417E-E24A-4ABEE06DD62C}" dt="2024-12-02T06:08:25.265" v="293" actId="1076"/>
        <pc:sldMkLst>
          <pc:docMk/>
          <pc:sldMk cId="3976845809" sldId="275"/>
        </pc:sldMkLst>
        <pc:spChg chg="mod">
          <ac:chgData name="Claire Hill" userId="S::claire.hill@salvationarmy.org.au::395705f2-a15c-40fb-87d5-b2cda3f30c38" providerId="AD" clId="Web-{77768933-38D3-417E-E24A-4ABEE06DD62C}" dt="2024-12-02T06:08:25.265" v="293" actId="1076"/>
          <ac:spMkLst>
            <pc:docMk/>
            <pc:sldMk cId="3976845809" sldId="275"/>
            <ac:spMk id="3" creationId="{762BD88B-F214-B041-BD2A-12A367AF2D2D}"/>
          </ac:spMkLst>
        </pc:spChg>
      </pc:sldChg>
      <pc:sldChg chg="modSp del modCm">
        <pc:chgData name="Claire Hill" userId="S::claire.hill@salvationarmy.org.au::395705f2-a15c-40fb-87d5-b2cda3f30c38" providerId="AD" clId="Web-{77768933-38D3-417E-E24A-4ABEE06DD62C}" dt="2024-12-02T06:06:15.356" v="255"/>
        <pc:sldMkLst>
          <pc:docMk/>
          <pc:sldMk cId="2154295561" sldId="277"/>
        </pc:sldMkLst>
        <pc:spChg chg="mod">
          <ac:chgData name="Claire Hill" userId="S::claire.hill@salvationarmy.org.au::395705f2-a15c-40fb-87d5-b2cda3f30c38" providerId="AD" clId="Web-{77768933-38D3-417E-E24A-4ABEE06DD62C}" dt="2024-12-02T06:03:43.337" v="100" actId="20577"/>
          <ac:spMkLst>
            <pc:docMk/>
            <pc:sldMk cId="2154295561" sldId="277"/>
            <ac:spMk id="3" creationId="{762BD88B-F214-B041-BD2A-12A367AF2D2D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Claire Hill" userId="S::claire.hill@salvationarmy.org.au::395705f2-a15c-40fb-87d5-b2cda3f30c38" providerId="AD" clId="Web-{77768933-38D3-417E-E24A-4ABEE06DD62C}" dt="2024-12-02T06:03:43.337" v="100" actId="20577"/>
              <pc2:cmMkLst xmlns:pc2="http://schemas.microsoft.com/office/powerpoint/2019/9/main/command">
                <pc:docMk/>
                <pc:sldMk cId="2154295561" sldId="277"/>
                <pc2:cmMk id="{74822645-112A-4FCC-9B1B-375868348A60}"/>
              </pc2:cmMkLst>
            </pc226:cmChg>
          </p:ext>
        </pc:extLst>
      </pc:sldChg>
      <pc:sldChg chg="modSp">
        <pc:chgData name="Claire Hill" userId="S::claire.hill@salvationarmy.org.au::395705f2-a15c-40fb-87d5-b2cda3f30c38" providerId="AD" clId="Web-{77768933-38D3-417E-E24A-4ABEE06DD62C}" dt="2024-12-02T06:09:26.157" v="317" actId="1076"/>
        <pc:sldMkLst>
          <pc:docMk/>
          <pc:sldMk cId="2174827161" sldId="279"/>
        </pc:sldMkLst>
        <pc:spChg chg="mod">
          <ac:chgData name="Claire Hill" userId="S::claire.hill@salvationarmy.org.au::395705f2-a15c-40fb-87d5-b2cda3f30c38" providerId="AD" clId="Web-{77768933-38D3-417E-E24A-4ABEE06DD62C}" dt="2024-12-02T06:09:26.157" v="317" actId="1076"/>
          <ac:spMkLst>
            <pc:docMk/>
            <pc:sldMk cId="2174827161" sldId="279"/>
            <ac:spMk id="3" creationId="{762BD88B-F214-B041-BD2A-12A367AF2D2D}"/>
          </ac:spMkLst>
        </pc:spChg>
      </pc:sldChg>
      <pc:sldChg chg="modSp modCm">
        <pc:chgData name="Claire Hill" userId="S::claire.hill@salvationarmy.org.au::395705f2-a15c-40fb-87d5-b2cda3f30c38" providerId="AD" clId="Web-{77768933-38D3-417E-E24A-4ABEE06DD62C}" dt="2024-12-02T06:04:22.275" v="145" actId="20577"/>
        <pc:sldMkLst>
          <pc:docMk/>
          <pc:sldMk cId="1671164314" sldId="280"/>
        </pc:sldMkLst>
        <pc:spChg chg="mod">
          <ac:chgData name="Claire Hill" userId="S::claire.hill@salvationarmy.org.au::395705f2-a15c-40fb-87d5-b2cda3f30c38" providerId="AD" clId="Web-{77768933-38D3-417E-E24A-4ABEE06DD62C}" dt="2024-12-02T06:04:22.275" v="145" actId="20577"/>
          <ac:spMkLst>
            <pc:docMk/>
            <pc:sldMk cId="1671164314" sldId="280"/>
            <ac:spMk id="3" creationId="{762BD88B-F214-B041-BD2A-12A367AF2D2D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Claire Hill" userId="S::claire.hill@salvationarmy.org.au::395705f2-a15c-40fb-87d5-b2cda3f30c38" providerId="AD" clId="Web-{77768933-38D3-417E-E24A-4ABEE06DD62C}" dt="2024-12-02T06:04:18.057" v="144" actId="20577"/>
              <pc2:cmMkLst xmlns:pc2="http://schemas.microsoft.com/office/powerpoint/2019/9/main/command">
                <pc:docMk/>
                <pc:sldMk cId="1671164314" sldId="280"/>
                <pc2:cmMk id="{F4FC13B3-BED6-40E0-B1D1-B1F5DD5333B6}"/>
              </pc2:cmMkLst>
            </pc226:cmChg>
          </p:ext>
        </pc:extLst>
      </pc:sldChg>
      <pc:sldChg chg="modSp">
        <pc:chgData name="Claire Hill" userId="S::claire.hill@salvationarmy.org.au::395705f2-a15c-40fb-87d5-b2cda3f30c38" providerId="AD" clId="Web-{77768933-38D3-417E-E24A-4ABEE06DD62C}" dt="2024-12-02T06:08:46.219" v="295" actId="20577"/>
        <pc:sldMkLst>
          <pc:docMk/>
          <pc:sldMk cId="605570728" sldId="284"/>
        </pc:sldMkLst>
        <pc:spChg chg="mod">
          <ac:chgData name="Claire Hill" userId="S::claire.hill@salvationarmy.org.au::395705f2-a15c-40fb-87d5-b2cda3f30c38" providerId="AD" clId="Web-{77768933-38D3-417E-E24A-4ABEE06DD62C}" dt="2024-12-02T06:08:46.219" v="295" actId="20577"/>
          <ac:spMkLst>
            <pc:docMk/>
            <pc:sldMk cId="605570728" sldId="284"/>
            <ac:spMk id="2" creationId="{9C1E8D80-4CC8-0D1D-7739-DFF4F39B9EA4}"/>
          </ac:spMkLst>
        </pc:spChg>
      </pc:sldChg>
      <pc:sldChg chg="modSp modCm">
        <pc:chgData name="Claire Hill" userId="S::claire.hill@salvationarmy.org.au::395705f2-a15c-40fb-87d5-b2cda3f30c38" providerId="AD" clId="Web-{77768933-38D3-417E-E24A-4ABEE06DD62C}" dt="2024-12-02T06:05:15.855" v="254" actId="20577"/>
        <pc:sldMkLst>
          <pc:docMk/>
          <pc:sldMk cId="3094941011" sldId="286"/>
        </pc:sldMkLst>
        <pc:spChg chg="mod">
          <ac:chgData name="Claire Hill" userId="S::claire.hill@salvationarmy.org.au::395705f2-a15c-40fb-87d5-b2cda3f30c38" providerId="AD" clId="Web-{77768933-38D3-417E-E24A-4ABEE06DD62C}" dt="2024-12-02T06:05:15.855" v="254" actId="20577"/>
          <ac:spMkLst>
            <pc:docMk/>
            <pc:sldMk cId="3094941011" sldId="286"/>
            <ac:spMk id="3" creationId="{762BD88B-F214-B041-BD2A-12A367AF2D2D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Claire Hill" userId="S::claire.hill@salvationarmy.org.au::395705f2-a15c-40fb-87d5-b2cda3f30c38" providerId="AD" clId="Web-{77768933-38D3-417E-E24A-4ABEE06DD62C}" dt="2024-12-02T06:05:14.730" v="253" actId="20577"/>
              <pc2:cmMkLst xmlns:pc2="http://schemas.microsoft.com/office/powerpoint/2019/9/main/command">
                <pc:docMk/>
                <pc:sldMk cId="3094941011" sldId="286"/>
                <pc2:cmMk id="{250179E1-92C7-4634-9DCC-19F929B06818}"/>
              </pc2:cmMkLst>
            </pc226:cmChg>
          </p:ext>
        </pc:extLst>
      </pc:sldChg>
    </pc:docChg>
  </pc:docChgLst>
</pc:chgInfo>
</file>

<file path=ppt/comments/modernComment_100_35756CB3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2466F5AD-F500-40B9-B1AD-64BE719E6906}" authorId="{58A1FEC0-5CA7-BE3C-DC26-F132A96FB832}" created="2024-12-02T04:11:05.215" startDate="2024-12-02T04:11:05.215" dueDate="2024-12-02T04:11:05.215" assignedTo="{982CFD69-C5A5-A85C-CF6B-E91AD4433989}" title="This set of slides has been edited - back to you in the studio, @Claire Hill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896887987" sldId="256"/>
      <ac:spMk id="4" creationId="{4DF063B2-05A1-61AE-100D-B31666DDBB6E}"/>
      <ac:txMk cp="0" len="6">
        <ac:context len="7" hash="1980571258"/>
      </ac:txMk>
    </ac:txMkLst>
    <p188:pos x="5127355" y="232474"/>
    <p188:txBody>
      <a:bodyPr/>
      <a:lstStyle/>
      <a:p>
        <a:r>
          <a:rPr lang="en-US"/>
          <a:t>This set of slides has been edited - back to you in the studio, [@Claire Hill] </a:t>
        </a:r>
      </a:p>
    </p188:txBody>
    <p188:extLst>
      <p:ext xmlns:p="http://schemas.openxmlformats.org/presentationml/2006/main" uri="{5BB2D875-25FF-4072-B9AC-8F64D62656EB}">
        <p228:taskDetails xmlns:p228="http://schemas.microsoft.com/office/powerpoint/2022/08/main">
          <p228:history>
            <p228:event time="2024-12-02T04:11:05.215" id="{47CB7039-598A-4845-8CA6-2050B008B8D1}">
              <p228:atrbtn authorId="{58A1FEC0-5CA7-BE3C-DC26-F132A96FB832}"/>
              <p228:anchr>
                <p228:comment id="{2466F5AD-F500-40B9-B1AD-64BE719E6906}"/>
              </p228:anchr>
              <p228:add/>
            </p228:event>
            <p228:event time="2024-12-02T04:11:05.215" id="{AA7C2D0A-998F-41E2-824B-65DF82EDC032}">
              <p228:atrbtn authorId="{58A1FEC0-5CA7-BE3C-DC26-F132A96FB832}"/>
              <p228:anchr>
                <p228:comment id="{2466F5AD-F500-40B9-B1AD-64BE719E6906}"/>
              </p228:anchr>
              <p228:asgn authorId="{982CFD69-C5A5-A85C-CF6B-E91AD4433989}"/>
            </p228:event>
            <p228:event time="2024-12-02T04:11:05.215" id="{DBD1501C-3AB6-4396-83D6-DFD639E81834}">
              <p228:atrbtn authorId="{58A1FEC0-5CA7-BE3C-DC26-F132A96FB832}"/>
              <p228:anchr>
                <p228:comment id="{2466F5AD-F500-40B9-B1AD-64BE719E6906}"/>
              </p228:anchr>
              <p228:title val="This set of slides has been edited - back to you in the studio, @Claire Hill"/>
            </p228:event>
            <p228:event time="2024-12-02T04:11:05.215" id="{BE78DCC6-85CF-45BA-9A45-98F0E0B8CAA5}">
              <p228:atrbtn authorId="{58A1FEC0-5CA7-BE3C-DC26-F132A96FB832}"/>
              <p228:anchr>
                <p228:comment id="{2466F5AD-F500-40B9-B1AD-64BE719E6906}"/>
              </p228:anchr>
              <p228:date stDt="2024-12-02T04:11:05.215" endDt="2024-12-02T04:11:05.215"/>
            </p228:event>
          </p228:history>
        </p228:taskDetails>
      </p:ext>
    </p188:extLst>
  </p188:cm>
</p188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A167548-C7BA-DDE4-BECD-29816E68560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6E0169-2515-4C5C-0715-1DD47AD1966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202B5A-F24C-E74C-B661-8F0F66DBB412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BE54AF-29E9-397F-D1E3-72545E55433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252E78-CEAB-AAEA-355A-C71F0B3F37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EFA614-D86D-E746-8E55-A5E53D184C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0916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0DFBD9-F048-894A-B91D-2DBEADA3EAB2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123114-9663-3148-BC1F-7A29E9DAA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707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079655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085F03-144D-4A8E-9D11-020DEF8F6E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759477"/>
            <a:ext cx="9144000" cy="2387600"/>
          </a:xfrm>
        </p:spPr>
        <p:txBody>
          <a:bodyPr lIns="90000" anchor="b">
            <a:normAutofit/>
          </a:bodyPr>
          <a:lstStyle>
            <a:lvl1pPr algn="ctr">
              <a:defRPr sz="4200"/>
            </a:lvl1pPr>
          </a:lstStyle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2993DB-96C8-4D2F-8549-32418F6C5E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286450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F651B2A-E09C-AE4B-ACE9-231318F237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679948CA-15C2-4A4A-8B22-A8AA17B640D2}"/>
              </a:ext>
            </a:extLst>
          </p:cNvPr>
          <p:cNvCxnSpPr/>
          <p:nvPr userDrawn="1"/>
        </p:nvCxnSpPr>
        <p:spPr>
          <a:xfrm>
            <a:off x="4652920" y="3190782"/>
            <a:ext cx="2888856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47027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70BC70-6510-4149-80E4-9403DB84B7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365125"/>
            <a:ext cx="10444244" cy="1324800"/>
          </a:xfrm>
        </p:spPr>
        <p:txBody>
          <a:bodyPr lIns="90000" anchor="b" anchorCtr="0"/>
          <a:lstStyle/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72D48-D598-44DF-B117-BE0E6F733B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61600" y="1825625"/>
            <a:ext cx="10444244" cy="4351338"/>
          </a:xfrm>
        </p:spPr>
        <p:txBody>
          <a:bodyPr lIns="90000" numCol="1" spcCol="288000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EE135D5F-B772-F749-AAEB-80F17DF6F5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1920206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FC843-CC10-4297-9633-2E01492B1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1576568"/>
            <a:ext cx="10444244" cy="2852737"/>
          </a:xfrm>
        </p:spPr>
        <p:txBody>
          <a:bodyPr anchor="b">
            <a:normAutofit/>
          </a:bodyPr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EB8771-11D5-4704-B4D6-C5C70CF414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1600" y="4589463"/>
            <a:ext cx="10444244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9A80041-7BCE-664C-9459-06104362AA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052F180-8DBB-2147-924E-D1DCD8A88699}"/>
              </a:ext>
            </a:extLst>
          </p:cNvPr>
          <p:cNvCxnSpPr/>
          <p:nvPr userDrawn="1"/>
        </p:nvCxnSpPr>
        <p:spPr>
          <a:xfrm>
            <a:off x="736020" y="4469165"/>
            <a:ext cx="2888856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5611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A93128-8628-4F17-B1A5-6F9684D4AF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365125"/>
            <a:ext cx="10440102" cy="1325563"/>
          </a:xfrm>
        </p:spPr>
        <p:txBody>
          <a:bodyPr anchor="b" anchorCtr="0"/>
          <a:lstStyle/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59390D-0FFF-4842-AF9F-6B8BC9A7FE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1601" y="1681163"/>
            <a:ext cx="5088702" cy="823912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600" b="0">
                <a:solidFill>
                  <a:schemeClr val="accent5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9A96B1-0D2C-4C18-AA84-21DB84664D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1600" y="2505075"/>
            <a:ext cx="5088703" cy="3684588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E80B6EF-A6B9-4D12-BB47-25782462BE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912998" y="1681163"/>
            <a:ext cx="5088704" cy="823912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600" b="0">
                <a:solidFill>
                  <a:schemeClr val="accent5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67E9C18-FD7B-4CF0-88D1-861C546ECE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912998" y="2505075"/>
            <a:ext cx="5088703" cy="3684588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409A2D50-DDFB-854D-9004-0E74F038E1D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456442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40941-0A98-42C4-94EF-6AEEFC753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365125"/>
            <a:ext cx="10444244" cy="1325563"/>
          </a:xfrm>
        </p:spPr>
        <p:txBody>
          <a:bodyPr anchor="b" anchorCtr="0"/>
          <a:lstStyle/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BDFB10-9DC9-5247-8D46-39E11D7603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030785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5D314-5B25-422C-9A09-EBBDACB5E2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522F35-E4B9-4E3D-9EC3-DF87AC3278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65298" y="987425"/>
            <a:ext cx="6140546" cy="4873625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1024BE-B989-447C-8366-725A2B2C4C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1600" y="2210540"/>
            <a:ext cx="3932237" cy="365844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38AF989E-0166-A845-A42E-FC6761A45D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238481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A75C8D-F942-4FEF-9873-10DDA7CDC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DD18B7-004F-4F0B-9753-FD1328C3D0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830792" y="987425"/>
            <a:ext cx="617505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AU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4E2A722D-1428-0646-BD64-4C63FED158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7FA8BFEC-AB2E-824B-9489-93F76892BB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1600" y="2210540"/>
            <a:ext cx="3932237" cy="365844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517926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49E69-0232-4395-8782-5F4D20A57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365125"/>
            <a:ext cx="10444244" cy="1325563"/>
          </a:xfrm>
        </p:spPr>
        <p:txBody>
          <a:bodyPr anchor="b" anchorCtr="0"/>
          <a:lstStyle/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B56533-4789-4212-AFA9-3381A217C5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61600" y="1825625"/>
            <a:ext cx="10444244" cy="4351338"/>
          </a:xfrm>
        </p:spPr>
        <p:txBody>
          <a:bodyPr vert="eaVert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C0C34EE-00D5-E347-BAFF-45B4E11B2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305650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D6DDDD8-3504-4C71-9DAA-B5392CA2B6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575829" y="365125"/>
            <a:ext cx="2430015" cy="5810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FF2824-E4DE-4F8C-8DA5-B45F628AA7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61600" y="365125"/>
            <a:ext cx="7780143" cy="5811838"/>
          </a:xfrm>
        </p:spPr>
        <p:txBody>
          <a:bodyPr vert="eaVert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5226377-7AD7-E44A-B2E7-6DC39EDFBC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964280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738939-8BCA-4A48-977C-4AEF72ED0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365125"/>
            <a:ext cx="10444244" cy="1324800"/>
          </a:xfrm>
        </p:spPr>
        <p:txBody>
          <a:bodyPr anchor="b" anchorCtr="0"/>
          <a:lstStyle/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B00400-E807-40A7-9671-CD762F43F0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1600" y="1825625"/>
            <a:ext cx="10444244" cy="4351338"/>
          </a:xfrm>
        </p:spPr>
        <p:txBody>
          <a:bodyPr lIns="90000" numCol="1" spcCol="288000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C1F1DD-14CA-4BD4-810C-58E091736D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82796A-B13E-47CB-951E-3521CAFDC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057097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2118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E9BFB6-6BFE-47F3-BE8C-CB5F2F85B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365125"/>
            <a:ext cx="10444244" cy="1324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379B61-1AEE-4C91-8922-99E84A64DA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1600" y="1825625"/>
            <a:ext cx="1044424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C19B284-07BE-994B-943D-550CDA43F6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61600" y="6404902"/>
            <a:ext cx="104724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AU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55A94617-C3A2-F846-A875-D1C6C035B5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46590" y="6404902"/>
            <a:ext cx="61530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AU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FAEB496B-2858-6148-9387-88EC19CAF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835743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49" r:id="rId2"/>
    <p:sldLayoutId id="2147483652" r:id="rId3"/>
    <p:sldLayoutId id="2147483651" r:id="rId4"/>
    <p:sldLayoutId id="2147483653" r:id="rId5"/>
    <p:sldLayoutId id="2147483654" r:id="rId6"/>
    <p:sldLayoutId id="2147483656" r:id="rId7"/>
    <p:sldLayoutId id="2147483657" r:id="rId8"/>
    <p:sldLayoutId id="2147483658" r:id="rId9"/>
    <p:sldLayoutId id="2147483659" r:id="rId10"/>
    <p:sldLayoutId id="2147483685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kern="1200">
          <a:solidFill>
            <a:srgbClr val="223279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600" kern="1200">
          <a:solidFill>
            <a:srgbClr val="003350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3350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335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335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335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ed shield with white text&#10;&#10;Description automatically generated">
            <a:extLst>
              <a:ext uri="{FF2B5EF4-FFF2-40B4-BE49-F238E27FC236}">
                <a16:creationId xmlns:a16="http://schemas.microsoft.com/office/drawing/2014/main" id="{17A6FFE5-6F79-0D31-F293-B7BDC973107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139" y="2579742"/>
            <a:ext cx="2307722" cy="1698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716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microsoft.com/office/2018/10/relationships/comments" Target="../comments/modernComment_100_35756CB3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2D61B6F-1D27-72EB-C735-3F2B71BFE23B}"/>
              </a:ext>
            </a:extLst>
          </p:cNvPr>
          <p:cNvSpPr txBox="1"/>
          <p:nvPr/>
        </p:nvSpPr>
        <p:spPr>
          <a:xfrm>
            <a:off x="6810703" y="357352"/>
            <a:ext cx="4876801" cy="2885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7200"/>
              </a:lnSpc>
            </a:pPr>
            <a:r>
              <a:rPr lang="en-US" sz="8000" b="1" dirty="0">
                <a:latin typeface="Avenir Next LT Pro" panose="020B0504020202020204" pitchFamily="34" charset="77"/>
              </a:rPr>
              <a:t>HEROES </a:t>
            </a:r>
            <a:br>
              <a:rPr lang="en-US" sz="8000" b="1" dirty="0">
                <a:latin typeface="Avenir Next LT Pro" panose="020B0504020202020204" pitchFamily="34" charset="77"/>
              </a:rPr>
            </a:br>
            <a:r>
              <a:rPr lang="en-US" sz="8000" b="1" dirty="0">
                <a:latin typeface="Avenir Next LT Pro" panose="020B0504020202020204" pitchFamily="34" charset="77"/>
              </a:rPr>
              <a:t>OF THE </a:t>
            </a:r>
            <a:br>
              <a:rPr lang="en-US" sz="8000" b="1" dirty="0">
                <a:latin typeface="Avenir Next LT Pro" panose="020B0504020202020204" pitchFamily="34" charset="77"/>
              </a:rPr>
            </a:br>
            <a:r>
              <a:rPr lang="en-US" sz="8000" b="1" dirty="0">
                <a:latin typeface="Avenir Next LT Pro" panose="020B0504020202020204" pitchFamily="34" charset="77"/>
              </a:rPr>
              <a:t>FAITH</a:t>
            </a:r>
          </a:p>
        </p:txBody>
      </p:sp>
      <p:pic>
        <p:nvPicPr>
          <p:cNvPr id="3" name="Picture 2" descr="The Salvation Army logo.">
            <a:extLst>
              <a:ext uri="{FF2B5EF4-FFF2-40B4-BE49-F238E27FC236}">
                <a16:creationId xmlns:a16="http://schemas.microsoft.com/office/drawing/2014/main" id="{98F64E7A-75DE-E84D-2D7B-BABE0270CD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7770" y="5646008"/>
            <a:ext cx="621749" cy="733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4811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DF063B2-05A1-61AE-100D-B31666DDBB6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639683" y="2117784"/>
            <a:ext cx="5172974" cy="1038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7200"/>
              </a:lnSpc>
            </a:pPr>
            <a:r>
              <a:rPr lang="en-US" sz="8000" b="1" dirty="0">
                <a:latin typeface="Avenir Next LT Pro"/>
              </a:rPr>
              <a:t>ELIJAH</a:t>
            </a:r>
            <a:endParaRPr lang="en-US" sz="8000" b="1" dirty="0">
              <a:latin typeface="Avenir Next LT Pro" panose="020B0504020202020204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896887987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2BD88B-F214-B041-BD2A-12A367AF2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68415" y="1735794"/>
            <a:ext cx="9287906" cy="4351338"/>
          </a:xfrm>
        </p:spPr>
        <p:txBody>
          <a:bodyPr vert="horz" lIns="90000" tIns="45720" rIns="91440" bIns="45720" numCol="1" spcCol="288000" rtlCol="0" anchor="t">
            <a:normAutofit/>
          </a:bodyPr>
          <a:lstStyle/>
          <a:p>
            <a:pPr marL="0" indent="0">
              <a:buNone/>
            </a:pPr>
            <a:r>
              <a:rPr lang="en-US" sz="6000" dirty="0">
                <a:solidFill>
                  <a:schemeClr val="tx1"/>
                </a:solidFill>
                <a:latin typeface="Avenir Next LT Pro"/>
              </a:rPr>
              <a:t>As a group, try to recall the main points of the story.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8F99E-A36E-ED41-958B-B6B2CAC52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73671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2BD88B-F214-B041-BD2A-12A367AF2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60656" y="1254567"/>
            <a:ext cx="9627345" cy="4351338"/>
          </a:xfrm>
        </p:spPr>
        <p:txBody>
          <a:bodyPr vert="horz" lIns="90000" tIns="45720" rIns="91440" bIns="45720" numCol="1" spcCol="288000" rtlCol="0" anchor="t">
            <a:normAutofit/>
          </a:bodyPr>
          <a:lstStyle/>
          <a:p>
            <a:pPr marL="0" indent="0">
              <a:buNone/>
            </a:pPr>
            <a:r>
              <a:rPr lang="en-US" sz="6000" b="0" i="0" dirty="0">
                <a:solidFill>
                  <a:schemeClr val="tx1"/>
                </a:solidFill>
                <a:effectLst/>
                <a:latin typeface="Avenir Next LT Pro"/>
              </a:rPr>
              <a:t>What do you find interesting or surprising about </a:t>
            </a:r>
            <a:r>
              <a:rPr lang="en-US" sz="6000" dirty="0">
                <a:solidFill>
                  <a:schemeClr val="tx1"/>
                </a:solidFill>
                <a:latin typeface="Avenir Next LT Pro"/>
              </a:rPr>
              <a:t>Elijah’s story?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8F99E-A36E-ED41-958B-B6B2CAC52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768458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2BD88B-F214-B041-BD2A-12A367AF2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3766" y="1254762"/>
            <a:ext cx="9627345" cy="4351338"/>
          </a:xfrm>
        </p:spPr>
        <p:txBody>
          <a:bodyPr vert="horz" lIns="90000" tIns="45720" rIns="91440" bIns="45720" numCol="1" spcCol="288000" rtlCol="0" anchor="t">
            <a:normAutofit/>
          </a:bodyPr>
          <a:lstStyle/>
          <a:p>
            <a:pPr marL="0" indent="0">
              <a:buNone/>
            </a:pPr>
            <a:r>
              <a:rPr lang="en-US" sz="6000" dirty="0">
                <a:solidFill>
                  <a:schemeClr val="tx1"/>
                </a:solidFill>
                <a:latin typeface="Avenir Next LT Pro"/>
              </a:rPr>
              <a:t>Based on what we've heard today, what words would you use to describe Elijah?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8F99E-A36E-ED41-958B-B6B2CAC52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228319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E8D80-4CC8-0D1D-7739-DFF4F39B9E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9718" y="5080082"/>
            <a:ext cx="10444244" cy="1324800"/>
          </a:xfrm>
        </p:spPr>
        <p:txBody>
          <a:bodyPr>
            <a:noAutofit/>
          </a:bodyPr>
          <a:lstStyle/>
          <a:p>
            <a:pPr fontAlgn="base"/>
            <a:r>
              <a:rPr lang="en-US" sz="4000" dirty="0">
                <a:solidFill>
                  <a:schemeClr val="tx1"/>
                </a:solidFill>
                <a:latin typeface="Avenir Next LT Pro"/>
              </a:rPr>
              <a:t>The Israelites had a pressing need for rain. Without it, their crops and cattle would die. </a:t>
            </a:r>
            <a:br>
              <a:rPr lang="en-US" sz="4000" dirty="0">
                <a:latin typeface="Avenir Next LT Pro"/>
              </a:rPr>
            </a:br>
            <a:br>
              <a:rPr lang="en-US" sz="4000" dirty="0">
                <a:latin typeface="Avenir Next LT Pro"/>
              </a:rPr>
            </a:br>
            <a:r>
              <a:rPr lang="en-US" sz="4000" dirty="0">
                <a:solidFill>
                  <a:schemeClr val="tx1"/>
                </a:solidFill>
                <a:latin typeface="Avenir Next LT Pro"/>
              </a:rPr>
              <a:t>What sorts of pressing needs do people have in our community, today?   </a:t>
            </a:r>
            <a:br>
              <a:rPr lang="en-US" sz="3500" b="0" i="0" dirty="0">
                <a:solidFill>
                  <a:schemeClr val="tx1"/>
                </a:solidFill>
                <a:effectLst/>
                <a:latin typeface="WordVisiCarriageReturn_MSFontService"/>
              </a:rPr>
            </a:br>
            <a:r>
              <a:rPr lang="en-US" sz="3500" b="0" i="0" dirty="0">
                <a:solidFill>
                  <a:schemeClr val="tx1"/>
                </a:solidFill>
                <a:effectLst/>
                <a:latin typeface="WordVisiCarriageReturn_MSFontService"/>
              </a:rPr>
              <a:t> </a:t>
            </a:r>
            <a:br>
              <a:rPr lang="en-US" sz="3500" b="0" i="0" dirty="0">
                <a:solidFill>
                  <a:schemeClr val="tx1"/>
                </a:solidFill>
                <a:effectLst/>
                <a:latin typeface="WordVisiCarriageReturn_MSFontService"/>
              </a:rPr>
            </a:br>
            <a:br>
              <a:rPr lang="en-US" sz="2400" b="0" i="0" dirty="0">
                <a:effectLst/>
                <a:latin typeface="Avenir Next LT Pro" panose="020B0504020202020204" pitchFamily="34" charset="0"/>
              </a:rPr>
            </a:br>
            <a:br>
              <a:rPr lang="en-US" sz="5000" b="0" i="0" dirty="0">
                <a:solidFill>
                  <a:schemeClr val="tx1"/>
                </a:solidFill>
                <a:effectLst/>
                <a:latin typeface="+mj-lt"/>
              </a:rPr>
            </a:br>
            <a:endParaRPr lang="en-AU" sz="5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7698B5-662B-3BAB-4879-7AD438872E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055707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2BD88B-F214-B041-BD2A-12A367AF2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151" y="1256980"/>
            <a:ext cx="10444244" cy="4351338"/>
          </a:xfrm>
        </p:spPr>
        <p:txBody>
          <a:bodyPr vert="horz" lIns="90000" tIns="45720" rIns="91440" bIns="45720" numCol="1" spcCol="288000" rtlCol="0" anchor="t">
            <a:normAutofit fontScale="92500" lnSpcReduction="20000"/>
          </a:bodyPr>
          <a:lstStyle/>
          <a:p>
            <a:pPr marL="0" indent="0">
              <a:buNone/>
            </a:pPr>
            <a:r>
              <a:rPr lang="en-US" sz="5000" dirty="0">
                <a:solidFill>
                  <a:schemeClr val="tx1"/>
                </a:solidFill>
                <a:latin typeface="Avenir Next LT Pro"/>
              </a:rPr>
              <a:t>The Israelites thought Baal would meet their need, but 1 Kings 18:29 says, "there was no response, no one answered."</a:t>
            </a:r>
            <a:br>
              <a:rPr lang="en-US" sz="5000" dirty="0">
                <a:solidFill>
                  <a:schemeClr val="tx1"/>
                </a:solidFill>
                <a:latin typeface="Avenir Next LT Pro"/>
              </a:rPr>
            </a:br>
            <a:br>
              <a:rPr lang="en-US" sz="5000" dirty="0">
                <a:latin typeface="Avenir Next LT Pro"/>
              </a:rPr>
            </a:br>
            <a:r>
              <a:rPr lang="en-US" sz="5000" dirty="0">
                <a:solidFill>
                  <a:schemeClr val="tx1"/>
                </a:solidFill>
                <a:latin typeface="Avenir Next LT Pro"/>
              </a:rPr>
              <a:t>Can you think of some things we turn to today that promise so much but fail to deliver?  </a:t>
            </a:r>
            <a:endParaRPr lang="en-US" sz="6000" dirty="0">
              <a:solidFill>
                <a:schemeClr val="tx1"/>
              </a:solidFill>
              <a:latin typeface="Avenir Next LT Pro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8F99E-A36E-ED41-958B-B6B2CAC52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434048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2BD88B-F214-B041-BD2A-12A367AF2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3878" y="869068"/>
            <a:ext cx="10444244" cy="4351338"/>
          </a:xfrm>
        </p:spPr>
        <p:txBody>
          <a:bodyPr vert="horz" lIns="90000" tIns="45720" rIns="91440" bIns="45720" numCol="1" spcCol="288000" rtlCol="0" anchor="t">
            <a:noAutofit/>
          </a:bodyPr>
          <a:lstStyle/>
          <a:p>
            <a:pPr marL="0" indent="0" fontAlgn="base">
              <a:buNone/>
            </a:pPr>
            <a:r>
              <a:rPr lang="en-US" sz="5000" dirty="0">
                <a:latin typeface="Avenir Next LT Pro"/>
              </a:rPr>
              <a:t>As Christians, why do we sometimes turn to things other than God for satisfaction, hope and comfort?</a:t>
            </a:r>
            <a:br>
              <a:rPr lang="en-US" sz="5000" dirty="0">
                <a:latin typeface="Avenir Next LT Pro"/>
              </a:rPr>
            </a:br>
            <a:br>
              <a:rPr lang="en-US" sz="5000" dirty="0">
                <a:latin typeface="Avenir Next LT Pro"/>
              </a:rPr>
            </a:br>
            <a:r>
              <a:rPr lang="en-US" sz="5000" dirty="0">
                <a:latin typeface="Avenir Next LT Pro"/>
              </a:rPr>
              <a:t>What would encourage us to go to God first? </a:t>
            </a:r>
            <a:endParaRPr lang="en-US" sz="5000" b="0" i="0" dirty="0">
              <a:effectLst/>
              <a:latin typeface="Avenir Next LT Pro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8F99E-A36E-ED41-958B-B6B2CAC52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8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1748271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2BD88B-F214-B041-BD2A-12A367AF2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3878" y="1385678"/>
            <a:ext cx="10444244" cy="4351338"/>
          </a:xfrm>
        </p:spPr>
        <p:txBody>
          <a:bodyPr vert="horz" lIns="90000" tIns="45720" rIns="91440" bIns="45720" numCol="1" spcCol="288000" rtlCol="0" anchor="t">
            <a:noAutofit/>
          </a:bodyPr>
          <a:lstStyle/>
          <a:p>
            <a:pPr marL="0" indent="0" fontAlgn="base">
              <a:buNone/>
            </a:pPr>
            <a:r>
              <a:rPr lang="en-US" sz="5000" dirty="0">
                <a:latin typeface="Avenir Next LT Pro"/>
              </a:rPr>
              <a:t>Adam says that a rich and satisfying life is found through proximity to Jesus.  </a:t>
            </a:r>
            <a:endParaRPr lang="en-US"/>
          </a:p>
          <a:p>
            <a:pPr marL="0" indent="0">
              <a:buNone/>
            </a:pPr>
            <a:r>
              <a:rPr lang="en-US" sz="5000" dirty="0">
                <a:latin typeface="Avenir Next LT Pro"/>
              </a:rPr>
              <a:t>Think of a time when you have been close to Jesus and have experienced contentment and joy. Share it with the group. </a:t>
            </a:r>
            <a:endParaRPr lang="en-US" sz="5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8F99E-A36E-ED41-958B-B6B2CAC52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9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0949410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2BD88B-F214-B041-BD2A-12A367AF2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3878" y="1073951"/>
            <a:ext cx="10444244" cy="4351338"/>
          </a:xfrm>
        </p:spPr>
        <p:txBody>
          <a:bodyPr vert="horz" lIns="90000" tIns="45720" rIns="91440" bIns="45720" numCol="1" spcCol="288000" rtlCol="0" anchor="t">
            <a:normAutofit/>
          </a:bodyPr>
          <a:lstStyle/>
          <a:p>
            <a:pPr marL="0" indent="0" algn="l" rtl="0" fontAlgn="base">
              <a:buNone/>
            </a:pPr>
            <a:endParaRPr lang="en-US" sz="4600" b="0" i="0" dirty="0">
              <a:solidFill>
                <a:schemeClr val="tx1"/>
              </a:solidFill>
              <a:effectLst/>
              <a:latin typeface="Avenir Next LT Pro" panose="020B0504020202020204" pitchFamily="34" charset="0"/>
            </a:endParaRPr>
          </a:p>
          <a:p>
            <a:pPr marL="0" indent="0" fontAlgn="base">
              <a:buNone/>
            </a:pPr>
            <a:r>
              <a:rPr lang="en-US" sz="4600">
                <a:solidFill>
                  <a:schemeClr val="tx1"/>
                </a:solidFill>
                <a:latin typeface="Avenir Next LT Pro"/>
              </a:rPr>
              <a:t>What is one thing you would like </a:t>
            </a:r>
            <a:r>
              <a:rPr lang="en-US" sz="4600" dirty="0">
                <a:solidFill>
                  <a:schemeClr val="tx1"/>
                </a:solidFill>
                <a:latin typeface="Avenir Next LT Pro"/>
              </a:rPr>
              <a:t>prayer for today?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8F99E-A36E-ED41-958B-B6B2CAC52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10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101672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2BD88B-F214-B041-BD2A-12A367AF2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3878" y="2136176"/>
            <a:ext cx="10444244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500" b="0" i="1" dirty="0">
                <a:solidFill>
                  <a:schemeClr val="tx1"/>
                </a:solidFill>
                <a:effectLst/>
                <a:latin typeface="Avenir Next LT Pro" panose="020B0504020202020204" pitchFamily="34" charset="0"/>
              </a:rPr>
              <a:t>Spend time praying for each other about the things you shared. </a:t>
            </a:r>
            <a:endParaRPr lang="en-US" sz="5500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8F99E-A36E-ED41-958B-B6B2CAC52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11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016230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SA Brand Guide Colours">
      <a:dk1>
        <a:srgbClr val="003450"/>
      </a:dk1>
      <a:lt1>
        <a:srgbClr val="FFFFFF"/>
      </a:lt1>
      <a:dk2>
        <a:srgbClr val="003450"/>
      </a:dk2>
      <a:lt2>
        <a:srgbClr val="FFFFFF"/>
      </a:lt2>
      <a:accent1>
        <a:srgbClr val="9E0038"/>
      </a:accent1>
      <a:accent2>
        <a:srgbClr val="EF373E"/>
      </a:accent2>
      <a:accent3>
        <a:srgbClr val="D57C2A"/>
      </a:accent3>
      <a:accent4>
        <a:srgbClr val="FFC705"/>
      </a:accent4>
      <a:accent5>
        <a:srgbClr val="007C88"/>
      </a:accent5>
      <a:accent6>
        <a:srgbClr val="1F59A9"/>
      </a:accent6>
      <a:hlink>
        <a:srgbClr val="0085E8"/>
      </a:hlink>
      <a:folHlink>
        <a:srgbClr val="954F72"/>
      </a:folHlink>
    </a:clrScheme>
    <a:fontScheme name="Custom 1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7" id="{99C27993-285E-8F4A-B440-99D95CA35320}" vid="{30FB0334-9A82-2F48-886C-AF32F372DCC0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7" id="{99C27993-285E-8F4A-B440-99D95CA35320}" vid="{D446AED2-C472-264E-B0F8-566BD832B39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1ad1f5a0-fa71-4dab-a083-db26db2596cf">
      <UserInfo>
        <DisplayName>Sue Arundell</DisplayName>
        <AccountId>2782</AccountId>
        <AccountType/>
      </UserInfo>
      <UserInfo>
        <DisplayName>Matt Allensby</DisplayName>
        <AccountId>2077</AccountId>
        <AccountType/>
      </UserInfo>
    </SharedWithUsers>
    <TaxCatchAll xmlns="1ad1f5a0-fa71-4dab-a083-db26db2596cf" xsi:nil="true"/>
    <lcf76f155ced4ddcb4097134ff3c332f xmlns="583f0f69-01e1-46ca-86b7-e30e32304800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6F75B56BDECAC4FB8FCCA80E9887EA7" ma:contentTypeVersion="15" ma:contentTypeDescription="Create a new document." ma:contentTypeScope="" ma:versionID="3e43f0dc68f30519f39bcd0443e13276">
  <xsd:schema xmlns:xsd="http://www.w3.org/2001/XMLSchema" xmlns:xs="http://www.w3.org/2001/XMLSchema" xmlns:p="http://schemas.microsoft.com/office/2006/metadata/properties" xmlns:ns2="1ad1f5a0-fa71-4dab-a083-db26db2596cf" xmlns:ns3="583f0f69-01e1-46ca-86b7-e30e32304800" targetNamespace="http://schemas.microsoft.com/office/2006/metadata/properties" ma:root="true" ma:fieldsID="401f36c531559c78f511e6471f28b257" ns2:_="" ns3:_="">
    <xsd:import namespace="1ad1f5a0-fa71-4dab-a083-db26db2596cf"/>
    <xsd:import namespace="583f0f69-01e1-46ca-86b7-e30e3230480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lcf76f155ced4ddcb4097134ff3c332f" minOccurs="0"/>
                <xsd:element ref="ns2:TaxCatchAll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d1f5a0-fa71-4dab-a083-db26db2596c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dc8b0192-addb-45de-9190-3a71ac1c02f6}" ma:internalName="TaxCatchAll" ma:showField="CatchAllData" ma:web="1ad1f5a0-fa71-4dab-a083-db26db2596c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3f0f69-01e1-46ca-86b7-e30e3230480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ED74F41-8B89-43AA-90AE-6260BF2FA137}">
  <ds:schemaRefs>
    <ds:schemaRef ds:uri="http://schemas.microsoft.com/office/2006/metadata/properties"/>
    <ds:schemaRef ds:uri="http://schemas.microsoft.com/office/infopath/2007/PartnerControls"/>
    <ds:schemaRef ds:uri="cab319f5-9cc7-4755-a8c4-a26efae7ab33"/>
    <ds:schemaRef ds:uri="7357dd1f-699d-4d79-9a3b-b8d4e997a419"/>
    <ds:schemaRef ds:uri="b7e36264-b76b-4546-857f-03fce5c6ba07"/>
    <ds:schemaRef ds:uri="1ad1f5a0-fa71-4dab-a083-db26db2596cf"/>
    <ds:schemaRef ds:uri="583f0f69-01e1-46ca-86b7-e30e32304800"/>
  </ds:schemaRefs>
</ds:datastoreItem>
</file>

<file path=customXml/itemProps2.xml><?xml version="1.0" encoding="utf-8"?>
<ds:datastoreItem xmlns:ds="http://schemas.openxmlformats.org/officeDocument/2006/customXml" ds:itemID="{652BD56A-25E4-49D7-805C-500BAF8CDD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ad1f5a0-fa71-4dab-a083-db26db2596cf"/>
    <ds:schemaRef ds:uri="583f0f69-01e1-46ca-86b7-e30e3230480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6B0CABB-74DC-46F6-9DA1-D60A0FFB233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Heroes of faith presentation</Template>
  <TotalTime>27</TotalTime>
  <Words>310</Words>
  <Application>Microsoft Office PowerPoint</Application>
  <PresentationFormat>Widescreen</PresentationFormat>
  <Paragraphs>24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Office Theme</vt:lpstr>
      <vt:lpstr>Custom Design</vt:lpstr>
      <vt:lpstr>PowerPoint Presentation</vt:lpstr>
      <vt:lpstr>ELIJAH</vt:lpstr>
      <vt:lpstr>PowerPoint Presentation</vt:lpstr>
      <vt:lpstr>PowerPoint Presentation</vt:lpstr>
      <vt:lpstr>PowerPoint Presentation</vt:lpstr>
      <vt:lpstr>The Israelites had a pressing need for rain. Without it, their crops and cattle would die.   What sorts of pressing needs do people have in our community, today?       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Claire Hill</dc:creator>
  <cp:lastModifiedBy>Claire Hill</cp:lastModifiedBy>
  <cp:revision>150</cp:revision>
  <dcterms:created xsi:type="dcterms:W3CDTF">2024-12-01T21:18:54Z</dcterms:created>
  <dcterms:modified xsi:type="dcterms:W3CDTF">2024-12-05T05:02:39Z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0x010100D6F75B56BDECAC4FB8FCCA80E9887EA7</vt:lpwstr>
  </property>
  <property fmtid="{D5CDD505-2E9C-101B-9397-08002B2CF9AE}" pid="3" name="MediaServiceImageTags">
    <vt:lpwstr/>
  </property>
</Properties>
</file>