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72" r:id="rId5"/>
  </p:sldMasterIdLst>
  <p:notesMasterIdLst>
    <p:notesMasterId r:id="rId18"/>
  </p:notesMasterIdLst>
  <p:handoutMasterIdLst>
    <p:handoutMasterId r:id="rId19"/>
  </p:handoutMasterIdLst>
  <p:sldIdLst>
    <p:sldId id="274" r:id="rId6"/>
    <p:sldId id="256" r:id="rId7"/>
    <p:sldId id="257" r:id="rId8"/>
    <p:sldId id="275" r:id="rId9"/>
    <p:sldId id="285" r:id="rId10"/>
    <p:sldId id="276" r:id="rId11"/>
    <p:sldId id="277" r:id="rId12"/>
    <p:sldId id="278" r:id="rId13"/>
    <p:sldId id="279" r:id="rId14"/>
    <p:sldId id="280" r:id="rId15"/>
    <p:sldId id="281" r:id="rId16"/>
    <p:sldId id="28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61D5E8F-2411-C8E9-2164-7D1B025E5FC3}" name="Claire Hill" initials="CH" userId="S::claire.hill@salvationarmy.org.au::395705f2-a15c-40fb-87d5-b2cda3f30c38" providerId="AD"/>
  <p188:author id="{58A1FEC0-5CA7-BE3C-DC26-F132A96FB832}" name="Adele Wakeling" initials="AW" userId="S::adele.wakeling@salvationarmy.org.au::b7afd67a-b179-4dfd-a649-da2b1170282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50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69A163-2EB2-F318-C61D-69FB7E408B10}" v="38" dt="2024-12-05T05:04:38.8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87" autoAdjust="0"/>
    <p:restoredTop sz="94660"/>
  </p:normalViewPr>
  <p:slideViewPr>
    <p:cSldViewPr snapToGrid="0">
      <p:cViewPr>
        <p:scale>
          <a:sx n="74" d="100"/>
          <a:sy n="74" d="100"/>
        </p:scale>
        <p:origin x="700" y="-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e Smith" userId="S::joanne.smith@salvationarmy.org.au::3fa4fdf9-82de-4554-abf7-a7f7f956d917" providerId="AD" clId="Web-{B469A163-2EB2-F318-C61D-69FB7E408B10}"/>
    <pc:docChg chg="modSld">
      <pc:chgData name="Joanne Smith" userId="S::joanne.smith@salvationarmy.org.au::3fa4fdf9-82de-4554-abf7-a7f7f956d917" providerId="AD" clId="Web-{B469A163-2EB2-F318-C61D-69FB7E408B10}" dt="2024-12-05T05:04:38.860" v="38" actId="20577"/>
      <pc:docMkLst>
        <pc:docMk/>
      </pc:docMkLst>
      <pc:sldChg chg="modSp">
        <pc:chgData name="Joanne Smith" userId="S::joanne.smith@salvationarmy.org.au::3fa4fdf9-82de-4554-abf7-a7f7f956d917" providerId="AD" clId="Web-{B469A163-2EB2-F318-C61D-69FB7E408B10}" dt="2024-12-05T05:03:17.686" v="1" actId="20577"/>
        <pc:sldMkLst>
          <pc:docMk/>
          <pc:sldMk cId="573671431" sldId="257"/>
        </pc:sldMkLst>
        <pc:spChg chg="mod">
          <ac:chgData name="Joanne Smith" userId="S::joanne.smith@salvationarmy.org.au::3fa4fdf9-82de-4554-abf7-a7f7f956d917" providerId="AD" clId="Web-{B469A163-2EB2-F318-C61D-69FB7E408B10}" dt="2024-12-05T05:03:17.686" v="1" actId="20577"/>
          <ac:spMkLst>
            <pc:docMk/>
            <pc:sldMk cId="573671431" sldId="257"/>
            <ac:spMk id="3" creationId="{762BD88B-F214-B041-BD2A-12A367AF2D2D}"/>
          </ac:spMkLst>
        </pc:spChg>
      </pc:sldChg>
      <pc:sldChg chg="modSp">
        <pc:chgData name="Joanne Smith" userId="S::joanne.smith@salvationarmy.org.au::3fa4fdf9-82de-4554-abf7-a7f7f956d917" providerId="AD" clId="Web-{B469A163-2EB2-F318-C61D-69FB7E408B10}" dt="2024-12-05T05:04:23.406" v="32" actId="20577"/>
        <pc:sldMkLst>
          <pc:docMk/>
          <pc:sldMk cId="2154295561" sldId="277"/>
        </pc:sldMkLst>
        <pc:spChg chg="mod">
          <ac:chgData name="Joanne Smith" userId="S::joanne.smith@salvationarmy.org.au::3fa4fdf9-82de-4554-abf7-a7f7f956d917" providerId="AD" clId="Web-{B469A163-2EB2-F318-C61D-69FB7E408B10}" dt="2024-12-05T05:04:23.406" v="32" actId="20577"/>
          <ac:spMkLst>
            <pc:docMk/>
            <pc:sldMk cId="2154295561" sldId="277"/>
            <ac:spMk id="3" creationId="{762BD88B-F214-B041-BD2A-12A367AF2D2D}"/>
          </ac:spMkLst>
        </pc:spChg>
      </pc:sldChg>
      <pc:sldChg chg="modSp">
        <pc:chgData name="Joanne Smith" userId="S::joanne.smith@salvationarmy.org.au::3fa4fdf9-82de-4554-abf7-a7f7f956d917" providerId="AD" clId="Web-{B469A163-2EB2-F318-C61D-69FB7E408B10}" dt="2024-12-05T05:04:38.860" v="38" actId="20577"/>
        <pc:sldMkLst>
          <pc:docMk/>
          <pc:sldMk cId="2285398475" sldId="281"/>
        </pc:sldMkLst>
        <pc:spChg chg="mod">
          <ac:chgData name="Joanne Smith" userId="S::joanne.smith@salvationarmy.org.au::3fa4fdf9-82de-4554-abf7-a7f7f956d917" providerId="AD" clId="Web-{B469A163-2EB2-F318-C61D-69FB7E408B10}" dt="2024-12-05T05:04:38.860" v="38" actId="20577"/>
          <ac:spMkLst>
            <pc:docMk/>
            <pc:sldMk cId="2285398475" sldId="281"/>
            <ac:spMk id="3" creationId="{762BD88B-F214-B041-BD2A-12A367AF2D2D}"/>
          </ac:spMkLst>
        </pc:spChg>
      </pc:sldChg>
    </pc:docChg>
  </pc:docChgLst>
  <pc:docChgLst>
    <pc:chgData name="Claire Hill" userId="S::claire.hill@salvationarmy.org.au::395705f2-a15c-40fb-87d5-b2cda3f30c38" providerId="AD" clId="Web-{8A2E34C1-591A-DD2E-17E0-A7385E908141}"/>
    <pc:docChg chg="delSld modSld">
      <pc:chgData name="Claire Hill" userId="S::claire.hill@salvationarmy.org.au::395705f2-a15c-40fb-87d5-b2cda3f30c38" providerId="AD" clId="Web-{8A2E34C1-591A-DD2E-17E0-A7385E908141}" dt="2024-12-01T22:30:19.764" v="116" actId="20577"/>
      <pc:docMkLst>
        <pc:docMk/>
      </pc:docMkLst>
      <pc:sldChg chg="modSp">
        <pc:chgData name="Claire Hill" userId="S::claire.hill@salvationarmy.org.au::395705f2-a15c-40fb-87d5-b2cda3f30c38" providerId="AD" clId="Web-{8A2E34C1-591A-DD2E-17E0-A7385E908141}" dt="2024-12-01T22:27:45.993" v="0" actId="1076"/>
        <pc:sldMkLst>
          <pc:docMk/>
          <pc:sldMk cId="3976845809" sldId="275"/>
        </pc:sldMkLst>
        <pc:spChg chg="mod">
          <ac:chgData name="Claire Hill" userId="S::claire.hill@salvationarmy.org.au::395705f2-a15c-40fb-87d5-b2cda3f30c38" providerId="AD" clId="Web-{8A2E34C1-591A-DD2E-17E0-A7385E908141}" dt="2024-12-01T22:27:45.993" v="0" actId="1076"/>
          <ac:spMkLst>
            <pc:docMk/>
            <pc:sldMk cId="3976845809" sldId="275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8A2E34C1-591A-DD2E-17E0-A7385E908141}" dt="2024-12-01T22:27:57.322" v="2" actId="1076"/>
        <pc:sldMkLst>
          <pc:docMk/>
          <pc:sldMk cId="655342623" sldId="276"/>
        </pc:sldMkLst>
        <pc:spChg chg="mod">
          <ac:chgData name="Claire Hill" userId="S::claire.hill@salvationarmy.org.au::395705f2-a15c-40fb-87d5-b2cda3f30c38" providerId="AD" clId="Web-{8A2E34C1-591A-DD2E-17E0-A7385E908141}" dt="2024-12-01T22:27:57.322" v="2" actId="1076"/>
          <ac:spMkLst>
            <pc:docMk/>
            <pc:sldMk cId="655342623" sldId="276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8A2E34C1-591A-DD2E-17E0-A7385E908141}" dt="2024-12-01T22:28:36.026" v="90" actId="20577"/>
        <pc:sldMkLst>
          <pc:docMk/>
          <pc:sldMk cId="2154295561" sldId="277"/>
        </pc:sldMkLst>
        <pc:spChg chg="mod">
          <ac:chgData name="Claire Hill" userId="S::claire.hill@salvationarmy.org.au::395705f2-a15c-40fb-87d5-b2cda3f30c38" providerId="AD" clId="Web-{8A2E34C1-591A-DD2E-17E0-A7385E908141}" dt="2024-12-01T22:28:36.026" v="90" actId="20577"/>
          <ac:spMkLst>
            <pc:docMk/>
            <pc:sldMk cId="2154295561" sldId="277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8A2E34C1-591A-DD2E-17E0-A7385E908141}" dt="2024-12-01T22:29:59.342" v="115" actId="20577"/>
        <pc:sldMkLst>
          <pc:docMk/>
          <pc:sldMk cId="2443404867" sldId="278"/>
        </pc:sldMkLst>
        <pc:spChg chg="mod">
          <ac:chgData name="Claire Hill" userId="S::claire.hill@salvationarmy.org.au::395705f2-a15c-40fb-87d5-b2cda3f30c38" providerId="AD" clId="Web-{8A2E34C1-591A-DD2E-17E0-A7385E908141}" dt="2024-12-01T22:29:59.342" v="115" actId="20577"/>
          <ac:spMkLst>
            <pc:docMk/>
            <pc:sldMk cId="2443404867" sldId="278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8A2E34C1-591A-DD2E-17E0-A7385E908141}" dt="2024-12-01T22:29:55.357" v="114" actId="20577"/>
        <pc:sldMkLst>
          <pc:docMk/>
          <pc:sldMk cId="2174827161" sldId="279"/>
        </pc:sldMkLst>
        <pc:spChg chg="mod">
          <ac:chgData name="Claire Hill" userId="S::claire.hill@salvationarmy.org.au::395705f2-a15c-40fb-87d5-b2cda3f30c38" providerId="AD" clId="Web-{8A2E34C1-591A-DD2E-17E0-A7385E908141}" dt="2024-12-01T22:29:55.357" v="114" actId="20577"/>
          <ac:spMkLst>
            <pc:docMk/>
            <pc:sldMk cId="2174827161" sldId="279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8A2E34C1-591A-DD2E-17E0-A7385E908141}" dt="2024-12-01T22:30:19.764" v="116" actId="20577"/>
        <pc:sldMkLst>
          <pc:docMk/>
          <pc:sldMk cId="2285398475" sldId="281"/>
        </pc:sldMkLst>
        <pc:spChg chg="mod">
          <ac:chgData name="Claire Hill" userId="S::claire.hill@salvationarmy.org.au::395705f2-a15c-40fb-87d5-b2cda3f30c38" providerId="AD" clId="Web-{8A2E34C1-591A-DD2E-17E0-A7385E908141}" dt="2024-12-01T22:30:19.764" v="116" actId="20577"/>
          <ac:spMkLst>
            <pc:docMk/>
            <pc:sldMk cId="2285398475" sldId="281"/>
            <ac:spMk id="3" creationId="{762BD88B-F214-B041-BD2A-12A367AF2D2D}"/>
          </ac:spMkLst>
        </pc:spChg>
      </pc:sldChg>
      <pc:sldChg chg="del">
        <pc:chgData name="Claire Hill" userId="S::claire.hill@salvationarmy.org.au::395705f2-a15c-40fb-87d5-b2cda3f30c38" providerId="AD" clId="Web-{8A2E34C1-591A-DD2E-17E0-A7385E908141}" dt="2024-12-01T22:28:44.792" v="91"/>
        <pc:sldMkLst>
          <pc:docMk/>
          <pc:sldMk cId="605570728" sldId="284"/>
        </pc:sldMkLst>
      </pc:sldChg>
      <pc:sldChg chg="modSp">
        <pc:chgData name="Claire Hill" userId="S::claire.hill@salvationarmy.org.au::395705f2-a15c-40fb-87d5-b2cda3f30c38" providerId="AD" clId="Web-{8A2E34C1-591A-DD2E-17E0-A7385E908141}" dt="2024-12-01T22:27:51.275" v="1" actId="1076"/>
        <pc:sldMkLst>
          <pc:docMk/>
          <pc:sldMk cId="1374804222" sldId="285"/>
        </pc:sldMkLst>
        <pc:spChg chg="mod">
          <ac:chgData name="Claire Hill" userId="S::claire.hill@salvationarmy.org.au::395705f2-a15c-40fb-87d5-b2cda3f30c38" providerId="AD" clId="Web-{8A2E34C1-591A-DD2E-17E0-A7385E908141}" dt="2024-12-01T22:27:51.275" v="1" actId="1076"/>
          <ac:spMkLst>
            <pc:docMk/>
            <pc:sldMk cId="1374804222" sldId="285"/>
            <ac:spMk id="3" creationId="{762BD88B-F214-B041-BD2A-12A367AF2D2D}"/>
          </ac:spMkLst>
        </pc:spChg>
      </pc:sldChg>
    </pc:docChg>
  </pc:docChgLst>
  <pc:docChgLst>
    <pc:chgData name="Adele Wakeling" userId="S::adele.wakeling@salvationarmy.org.au::b7afd67a-b179-4dfd-a649-da2b11702821" providerId="AD" clId="Web-{0A74F98D-F8EB-6C9E-4CE6-0A6A651458DC}"/>
    <pc:docChg chg="mod modSld">
      <pc:chgData name="Adele Wakeling" userId="S::adele.wakeling@salvationarmy.org.au::b7afd67a-b179-4dfd-a649-da2b11702821" providerId="AD" clId="Web-{0A74F98D-F8EB-6C9E-4CE6-0A6A651458DC}" dt="2024-12-02T05:13:10.388" v="6" actId="20577"/>
      <pc:docMkLst>
        <pc:docMk/>
      </pc:docMkLst>
      <pc:sldChg chg="modSp">
        <pc:chgData name="Adele Wakeling" userId="S::adele.wakeling@salvationarmy.org.au::b7afd67a-b179-4dfd-a649-da2b11702821" providerId="AD" clId="Web-{0A74F98D-F8EB-6C9E-4CE6-0A6A651458DC}" dt="2024-12-02T05:13:10.388" v="6" actId="20577"/>
        <pc:sldMkLst>
          <pc:docMk/>
          <pc:sldMk cId="2443404867" sldId="278"/>
        </pc:sldMkLst>
        <pc:spChg chg="mod">
          <ac:chgData name="Adele Wakeling" userId="S::adele.wakeling@salvationarmy.org.au::b7afd67a-b179-4dfd-a649-da2b11702821" providerId="AD" clId="Web-{0A74F98D-F8EB-6C9E-4CE6-0A6A651458DC}" dt="2024-12-02T05:13:10.388" v="6" actId="20577"/>
          <ac:spMkLst>
            <pc:docMk/>
            <pc:sldMk cId="2443404867" sldId="278"/>
            <ac:spMk id="3" creationId="{762BD88B-F214-B041-BD2A-12A367AF2D2D}"/>
          </ac:spMkLst>
        </pc:spChg>
      </pc:sldChg>
    </pc:docChg>
  </pc:docChgLst>
  <pc:docChgLst>
    <pc:chgData name="Claire Hill" userId="S::claire.hill@salvationarmy.org.au::395705f2-a15c-40fb-87d5-b2cda3f30c38" providerId="AD" clId="Web-{09A506BC-AAF2-7CDD-65C3-6D52F5EB12BB}"/>
    <pc:docChg chg="addSld modSld">
      <pc:chgData name="Claire Hill" userId="S::claire.hill@salvationarmy.org.au::395705f2-a15c-40fb-87d5-b2cda3f30c38" providerId="AD" clId="Web-{09A506BC-AAF2-7CDD-65C3-6D52F5EB12BB}" dt="2024-12-01T21:53:02.851" v="88" actId="20577"/>
      <pc:docMkLst>
        <pc:docMk/>
      </pc:docMkLst>
      <pc:sldChg chg="modSp add replId">
        <pc:chgData name="Claire Hill" userId="S::claire.hill@salvationarmy.org.au::395705f2-a15c-40fb-87d5-b2cda3f30c38" providerId="AD" clId="Web-{09A506BC-AAF2-7CDD-65C3-6D52F5EB12BB}" dt="2024-12-01T21:53:02.851" v="88" actId="20577"/>
        <pc:sldMkLst>
          <pc:docMk/>
          <pc:sldMk cId="1374804222" sldId="285"/>
        </pc:sldMkLst>
        <pc:spChg chg="mod">
          <ac:chgData name="Claire Hill" userId="S::claire.hill@salvationarmy.org.au::395705f2-a15c-40fb-87d5-b2cda3f30c38" providerId="AD" clId="Web-{09A506BC-AAF2-7CDD-65C3-6D52F5EB12BB}" dt="2024-12-01T21:53:02.851" v="88" actId="20577"/>
          <ac:spMkLst>
            <pc:docMk/>
            <pc:sldMk cId="1374804222" sldId="285"/>
            <ac:spMk id="3" creationId="{762BD88B-F214-B041-BD2A-12A367AF2D2D}"/>
          </ac:spMkLst>
        </pc:spChg>
      </pc:sldChg>
    </pc:docChg>
  </pc:docChgLst>
  <pc:docChgLst>
    <pc:chgData name="Claire Hill" userId="S::claire.hill@salvationarmy.org.au::395705f2-a15c-40fb-87d5-b2cda3f30c38" providerId="AD" clId="Web-{11FF31C0-7230-36BD-92FC-B0A46F9D5204}"/>
    <pc:docChg chg="mod modSld">
      <pc:chgData name="Claire Hill" userId="S::claire.hill@salvationarmy.org.au::395705f2-a15c-40fb-87d5-b2cda3f30c38" providerId="AD" clId="Web-{11FF31C0-7230-36BD-92FC-B0A46F9D5204}" dt="2024-12-02T05:06:22.425" v="328" actId="20577"/>
      <pc:docMkLst>
        <pc:docMk/>
      </pc:docMkLst>
      <pc:sldChg chg="modSp modCm">
        <pc:chgData name="Claire Hill" userId="S::claire.hill@salvationarmy.org.au::395705f2-a15c-40fb-87d5-b2cda3f30c38" providerId="AD" clId="Web-{11FF31C0-7230-36BD-92FC-B0A46F9D5204}" dt="2024-12-02T05:03:49.014" v="77" actId="20577"/>
        <pc:sldMkLst>
          <pc:docMk/>
          <pc:sldMk cId="573671431" sldId="257"/>
        </pc:sldMkLst>
        <pc:spChg chg="mod">
          <ac:chgData name="Claire Hill" userId="S::claire.hill@salvationarmy.org.au::395705f2-a15c-40fb-87d5-b2cda3f30c38" providerId="AD" clId="Web-{11FF31C0-7230-36BD-92FC-B0A46F9D5204}" dt="2024-12-02T05:03:49.014" v="77" actId="20577"/>
          <ac:spMkLst>
            <pc:docMk/>
            <pc:sldMk cId="573671431" sldId="257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11FF31C0-7230-36BD-92FC-B0A46F9D5204}" dt="2024-12-02T05:03:45.108" v="75" actId="20577"/>
              <pc2:cmMkLst xmlns:pc2="http://schemas.microsoft.com/office/powerpoint/2019/9/main/command">
                <pc:docMk/>
                <pc:sldMk cId="573671431" sldId="257"/>
                <pc2:cmMk id="{60149F1C-F59C-4694-A042-F5B7EBF87F74}"/>
              </pc2:cmMkLst>
            </pc226:cmChg>
          </p:ext>
        </pc:extLst>
      </pc:sldChg>
      <pc:sldChg chg="modSp modCm">
        <pc:chgData name="Claire Hill" userId="S::claire.hill@salvationarmy.org.au::395705f2-a15c-40fb-87d5-b2cda3f30c38" providerId="AD" clId="Web-{11FF31C0-7230-36BD-92FC-B0A46F9D5204}" dt="2024-12-02T05:06:22.425" v="328" actId="20577"/>
        <pc:sldMkLst>
          <pc:docMk/>
          <pc:sldMk cId="2154295561" sldId="277"/>
        </pc:sldMkLst>
        <pc:spChg chg="mod">
          <ac:chgData name="Claire Hill" userId="S::claire.hill@salvationarmy.org.au::395705f2-a15c-40fb-87d5-b2cda3f30c38" providerId="AD" clId="Web-{11FF31C0-7230-36BD-92FC-B0A46F9D5204}" dt="2024-12-02T05:06:22.425" v="328" actId="20577"/>
          <ac:spMkLst>
            <pc:docMk/>
            <pc:sldMk cId="2154295561" sldId="277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11FF31C0-7230-36BD-92FC-B0A46F9D5204}" dt="2024-12-02T05:06:20.597" v="327" actId="20577"/>
              <pc2:cmMkLst xmlns:pc2="http://schemas.microsoft.com/office/powerpoint/2019/9/main/command">
                <pc:docMk/>
                <pc:sldMk cId="2154295561" sldId="277"/>
                <pc2:cmMk id="{8AF74CA9-3733-4F7B-95B9-9A7C14770B4E}"/>
              </pc2:cmMkLst>
            </pc226:cmChg>
          </p:ext>
        </pc:extLst>
      </pc:sldChg>
      <pc:sldChg chg="modSp modCm">
        <pc:chgData name="Claire Hill" userId="S::claire.hill@salvationarmy.org.au::395705f2-a15c-40fb-87d5-b2cda3f30c38" providerId="AD" clId="Web-{11FF31C0-7230-36BD-92FC-B0A46F9D5204}" dt="2024-12-02T05:04:51.110" v="240" actId="20577"/>
        <pc:sldMkLst>
          <pc:docMk/>
          <pc:sldMk cId="2443404867" sldId="278"/>
        </pc:sldMkLst>
        <pc:spChg chg="mod">
          <ac:chgData name="Claire Hill" userId="S::claire.hill@salvationarmy.org.au::395705f2-a15c-40fb-87d5-b2cda3f30c38" providerId="AD" clId="Web-{11FF31C0-7230-36BD-92FC-B0A46F9D5204}" dt="2024-12-02T05:04:51.110" v="240" actId="20577"/>
          <ac:spMkLst>
            <pc:docMk/>
            <pc:sldMk cId="2443404867" sldId="278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11FF31C0-7230-36BD-92FC-B0A46F9D5204}" dt="2024-12-02T05:04:47.907" v="239" actId="20577"/>
              <pc2:cmMkLst xmlns:pc2="http://schemas.microsoft.com/office/powerpoint/2019/9/main/command">
                <pc:docMk/>
                <pc:sldMk cId="2443404867" sldId="278"/>
                <pc2:cmMk id="{192109BA-8D0B-4000-8AD1-1D67F2648E3B}"/>
              </pc2:cmMkLst>
            </pc226:cmChg>
          </p:ext>
        </pc:extLst>
      </pc:sldChg>
      <pc:sldChg chg="modSp modCm">
        <pc:chgData name="Claire Hill" userId="S::claire.hill@salvationarmy.org.au::395705f2-a15c-40fb-87d5-b2cda3f30c38" providerId="AD" clId="Web-{11FF31C0-7230-36BD-92FC-B0A46F9D5204}" dt="2024-12-02T05:04:33.813" v="208" actId="20577"/>
        <pc:sldMkLst>
          <pc:docMk/>
          <pc:sldMk cId="2174827161" sldId="279"/>
        </pc:sldMkLst>
        <pc:spChg chg="mod">
          <ac:chgData name="Claire Hill" userId="S::claire.hill@salvationarmy.org.au::395705f2-a15c-40fb-87d5-b2cda3f30c38" providerId="AD" clId="Web-{11FF31C0-7230-36BD-92FC-B0A46F9D5204}" dt="2024-12-02T05:04:33.813" v="208" actId="20577"/>
          <ac:spMkLst>
            <pc:docMk/>
            <pc:sldMk cId="2174827161" sldId="279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11FF31C0-7230-36BD-92FC-B0A46F9D5204}" dt="2024-12-02T05:04:33.813" v="208" actId="20577"/>
              <pc2:cmMkLst xmlns:pc2="http://schemas.microsoft.com/office/powerpoint/2019/9/main/command">
                <pc:docMk/>
                <pc:sldMk cId="2174827161" sldId="279"/>
                <pc2:cmMk id="{2B3D34DA-151D-46DF-8DF7-18FFDEECACC8}"/>
              </pc2:cmMkLst>
            </pc226:cmChg>
          </p:ext>
        </pc:extLst>
      </pc:sldChg>
      <pc:sldChg chg="modSp modCm">
        <pc:chgData name="Claire Hill" userId="S::claire.hill@salvationarmy.org.au::395705f2-a15c-40fb-87d5-b2cda3f30c38" providerId="AD" clId="Web-{11FF31C0-7230-36BD-92FC-B0A46F9D5204}" dt="2024-12-02T05:04:20.312" v="171" actId="20577"/>
        <pc:sldMkLst>
          <pc:docMk/>
          <pc:sldMk cId="1671164314" sldId="280"/>
        </pc:sldMkLst>
        <pc:spChg chg="mod">
          <ac:chgData name="Claire Hill" userId="S::claire.hill@salvationarmy.org.au::395705f2-a15c-40fb-87d5-b2cda3f30c38" providerId="AD" clId="Web-{11FF31C0-7230-36BD-92FC-B0A46F9D5204}" dt="2024-12-02T05:04:20.312" v="171" actId="20577"/>
          <ac:spMkLst>
            <pc:docMk/>
            <pc:sldMk cId="1671164314" sldId="280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11FF31C0-7230-36BD-92FC-B0A46F9D5204}" dt="2024-12-02T05:04:15.531" v="170" actId="20577"/>
              <pc2:cmMkLst xmlns:pc2="http://schemas.microsoft.com/office/powerpoint/2019/9/main/command">
                <pc:docMk/>
                <pc:sldMk cId="1671164314" sldId="280"/>
                <pc2:cmMk id="{3E6E5521-3FE6-4808-914A-6D440D3FAFD1}"/>
              </pc2:cmMkLst>
            </pc226:cmChg>
          </p:ext>
        </pc:ext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167548-C7BA-DDE4-BECD-29816E6856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6E0169-2515-4C5C-0715-1DD47AD196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202B5A-F24C-E74C-B661-8F0F66DBB412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BE54AF-29E9-397F-D1E3-72545E55433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252E78-CEAB-AAEA-355A-C71F0B3F37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FA614-D86D-E746-8E55-A5E53D184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916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796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651B2A-E09C-AE4B-ACE9-231318F23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9948CA-15C2-4A4A-8B22-A8AA17B640D2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lIns="90000"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E135D5F-B772-F749-AAEB-80F17DF6F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80041-7BCE-664C-9459-06104362A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736020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0102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1" y="1681163"/>
            <a:ext cx="508870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0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12998" y="1681163"/>
            <a:ext cx="5088704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12998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09A2D50-DDFB-854D-9004-0E74F038E1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5644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DFB10-9DC9-5247-8D46-39E11D7603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3078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298" y="987425"/>
            <a:ext cx="6140546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8AF989E-0166-A845-A42E-FC6761A45D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848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30792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E2A722D-1428-0646-BD64-4C63FED15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1600" y="1825625"/>
            <a:ext cx="104442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0C34EE-00D5-E347-BAFF-45B4E11B2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05650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5829" y="365125"/>
            <a:ext cx="2430015" cy="5810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1600" y="365125"/>
            <a:ext cx="7780143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226377-7AD7-E44A-B2E7-6DC39EDFB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64280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5709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19B284-07BE-994B-943D-550CDA43F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1600" y="6404902"/>
            <a:ext cx="1047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A94617-C3A2-F846-A875-D1C6C035B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46590" y="6404902"/>
            <a:ext cx="6153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AEB496B-2858-6148-9387-88EC19CA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2" r:id="rId3"/>
    <p:sldLayoutId id="2147483651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  <p:sldLayoutId id="214748368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rgbClr val="223279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00335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5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335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335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335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17A6FFE5-6F79-0D31-F293-B7BDC97310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139" y="2579742"/>
            <a:ext cx="2307722" cy="169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D61B6F-1D27-72EB-C735-3F2B71BFE23B}"/>
              </a:ext>
            </a:extLst>
          </p:cNvPr>
          <p:cNvSpPr txBox="1"/>
          <p:nvPr/>
        </p:nvSpPr>
        <p:spPr>
          <a:xfrm>
            <a:off x="6810703" y="357352"/>
            <a:ext cx="4876801" cy="2885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7200"/>
              </a:lnSpc>
            </a:pPr>
            <a:r>
              <a:rPr lang="en-US" sz="8000" b="1" dirty="0">
                <a:latin typeface="Avenir Next LT Pro" panose="020B0504020202020204" pitchFamily="34" charset="77"/>
              </a:rPr>
              <a:t>HEROES </a:t>
            </a:r>
            <a:br>
              <a:rPr lang="en-US" sz="8000" b="1" dirty="0">
                <a:latin typeface="Avenir Next LT Pro" panose="020B0504020202020204" pitchFamily="34" charset="77"/>
              </a:rPr>
            </a:br>
            <a:r>
              <a:rPr lang="en-US" sz="8000" b="1" dirty="0">
                <a:latin typeface="Avenir Next LT Pro" panose="020B0504020202020204" pitchFamily="34" charset="77"/>
              </a:rPr>
              <a:t>OF THE </a:t>
            </a:r>
            <a:br>
              <a:rPr lang="en-US" sz="8000" b="1" dirty="0">
                <a:latin typeface="Avenir Next LT Pro" panose="020B0504020202020204" pitchFamily="34" charset="77"/>
              </a:rPr>
            </a:br>
            <a:r>
              <a:rPr lang="en-US" sz="8000" b="1" dirty="0">
                <a:latin typeface="Avenir Next LT Pro" panose="020B0504020202020204" pitchFamily="34" charset="77"/>
              </a:rPr>
              <a:t>FAITH</a:t>
            </a:r>
          </a:p>
        </p:txBody>
      </p:sp>
      <p:pic>
        <p:nvPicPr>
          <p:cNvPr id="3" name="Picture 2" descr="The Salvation Army logo.">
            <a:extLst>
              <a:ext uri="{FF2B5EF4-FFF2-40B4-BE49-F238E27FC236}">
                <a16:creationId xmlns:a16="http://schemas.microsoft.com/office/drawing/2014/main" id="{98F64E7A-75DE-E84D-2D7B-BABE0270C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770" y="5646008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81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F063B2-05A1-61AE-100D-B31666DDBB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683479" y="2117784"/>
            <a:ext cx="4129178" cy="1038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7200"/>
              </a:lnSpc>
            </a:pPr>
            <a:r>
              <a:rPr lang="en-US" sz="8000" b="1" dirty="0">
                <a:latin typeface="Avenir Next LT Pro" panose="020B0504020202020204" pitchFamily="34" charset="77"/>
              </a:rPr>
              <a:t>RAHAB</a:t>
            </a:r>
          </a:p>
        </p:txBody>
      </p:sp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8415" y="1735794"/>
            <a:ext cx="9287906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tx1"/>
                </a:solidFill>
                <a:ea typeface="+mn-lt"/>
                <a:cs typeface="+mn-lt"/>
              </a:rPr>
              <a:t>As a group, try to recall the main points of the story.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766" y="1150853"/>
            <a:ext cx="962734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b="0" i="0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  <a:t>What do you find interesting or surprising about </a:t>
            </a:r>
            <a:r>
              <a:rPr lang="en-US" sz="6000" dirty="0">
                <a:solidFill>
                  <a:schemeClr val="tx1"/>
                </a:solidFill>
                <a:latin typeface="Avenir Next LT Pro" panose="020B0504020202020204" pitchFamily="34" charset="0"/>
              </a:rPr>
              <a:t>Rahab’s story? 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6845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766" y="1254762"/>
            <a:ext cx="9627345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tx1"/>
                </a:solidFill>
                <a:latin typeface="Avenir Next LT Pro"/>
              </a:rPr>
              <a:t>Based on what we have heard, what words would you use to describe Rahab?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4804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049" y="994739"/>
            <a:ext cx="10412082" cy="45293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600" dirty="0">
                <a:solidFill>
                  <a:schemeClr val="tx1"/>
                </a:solidFill>
              </a:rPr>
              <a:t>Rahab heard how God had protected the Israelites, and this strengthened her confidence in God.  </a:t>
            </a:r>
            <a:br>
              <a:rPr lang="en-US" sz="4600" dirty="0">
                <a:solidFill>
                  <a:schemeClr val="tx1"/>
                </a:solidFill>
              </a:rPr>
            </a:br>
            <a:br>
              <a:rPr lang="en-US" sz="4600" dirty="0">
                <a:solidFill>
                  <a:schemeClr val="tx1"/>
                </a:solidFill>
              </a:rPr>
            </a:br>
            <a:r>
              <a:rPr lang="en-US" sz="4600" dirty="0">
                <a:solidFill>
                  <a:schemeClr val="tx1"/>
                </a:solidFill>
              </a:rPr>
              <a:t>What are some things that strengthen your confidence in God?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5342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2912" y="1248745"/>
            <a:ext cx="9670477" cy="4351338"/>
          </a:xfrm>
        </p:spPr>
        <p:txBody>
          <a:bodyPr vert="horz" lIns="90000" tIns="45720" rIns="91440" bIns="45720" numCol="1" spcCol="288000" rtlCol="0" anchor="t">
            <a:normAutofit fontScale="85000" lnSpcReduction="20000"/>
          </a:bodyPr>
          <a:lstStyle/>
          <a:p>
            <a:pPr marL="0" indent="0" algn="l" rtl="0" fontAlgn="base">
              <a:buNone/>
            </a:pPr>
            <a:r>
              <a:rPr lang="en-US" sz="4300" b="0" i="0" dirty="0">
                <a:solidFill>
                  <a:schemeClr val="tx1"/>
                </a:solidFill>
                <a:effectLst/>
                <a:latin typeface="+mj-lt"/>
              </a:rPr>
              <a:t>In the video, Robyn talks about the power of negative labels.   </a:t>
            </a:r>
            <a:br>
              <a:rPr lang="en-US" sz="4300" b="0" i="0" dirty="0">
                <a:solidFill>
                  <a:schemeClr val="tx1"/>
                </a:solidFill>
                <a:effectLst/>
                <a:latin typeface="+mj-lt"/>
              </a:rPr>
            </a:br>
            <a:endParaRPr lang="en-US" sz="3600" b="0" i="0" dirty="0">
              <a:solidFill>
                <a:schemeClr val="tx1"/>
              </a:solidFill>
              <a:effectLst/>
              <a:latin typeface="+mj-lt"/>
            </a:endParaRPr>
          </a:p>
          <a:p>
            <a:pPr marL="0" indent="0">
              <a:buNone/>
            </a:pPr>
            <a:r>
              <a:rPr lang="en-US" sz="4300" dirty="0">
                <a:solidFill>
                  <a:schemeClr val="tx1"/>
                </a:solidFill>
                <a:latin typeface="Avenir Next LT Pro"/>
                <a:cs typeface="Segoe UI"/>
              </a:rPr>
              <a:t>What is it like when we are called bad names, or told negative things about ourselves? </a:t>
            </a:r>
          </a:p>
          <a:p>
            <a:pPr marL="0" indent="0">
              <a:buNone/>
            </a:pPr>
            <a:endParaRPr lang="en-US" sz="4300" dirty="0">
              <a:solidFill>
                <a:schemeClr val="tx1"/>
              </a:solidFill>
              <a:latin typeface="Avenir Next LT Pro"/>
              <a:cs typeface="Segoe UI"/>
            </a:endParaRPr>
          </a:p>
          <a:p>
            <a:pPr marL="0" indent="0">
              <a:buNone/>
            </a:pPr>
            <a:r>
              <a:rPr lang="en-US" sz="4300" dirty="0">
                <a:solidFill>
                  <a:schemeClr val="tx1"/>
                </a:solidFill>
                <a:latin typeface="Avenir Next LT Pro"/>
                <a:cs typeface="Segoe UI"/>
              </a:rPr>
              <a:t>What are some things we can do to overcome the power of negative words? </a:t>
            </a:r>
            <a:endParaRPr lang="en-US" sz="4300" dirty="0">
              <a:solidFill>
                <a:schemeClr val="tx1"/>
              </a:solidFill>
              <a:latin typeface="Avenir Next LT Pro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4295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969" y="1256979"/>
            <a:ext cx="10444244" cy="4351338"/>
          </a:xfrm>
        </p:spPr>
        <p:txBody>
          <a:bodyPr vert="horz" lIns="90000" tIns="45720" rIns="91440" bIns="45720" numCol="1" spcCol="288000" rtlCol="0" anchor="t"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en-US" sz="4600" b="0" i="0" dirty="0">
                <a:solidFill>
                  <a:schemeClr val="tx1"/>
                </a:solidFill>
                <a:effectLst/>
                <a:latin typeface="Avenir Next LT Pro"/>
              </a:rPr>
              <a:t>Robyn says, “Labels are powerful, but they are no match for the power of God.” </a:t>
            </a:r>
            <a:r>
              <a:rPr lang="en-US" sz="4600" b="0" i="0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46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endParaRPr lang="en-US" sz="4600" dirty="0">
              <a:solidFill>
                <a:schemeClr val="tx1"/>
              </a:solidFill>
              <a:latin typeface="WordVisiCarriageReturn_MSFontService"/>
            </a:endParaRPr>
          </a:p>
          <a:p>
            <a:pPr marL="0" indent="0" algn="l">
              <a:buNone/>
            </a:pPr>
            <a:r>
              <a:rPr lang="en-US" sz="4600" b="0" i="0" dirty="0">
                <a:solidFill>
                  <a:schemeClr val="tx1"/>
                </a:solidFill>
                <a:effectLst/>
                <a:latin typeface="Avenir Next LT Pro"/>
              </a:rPr>
              <a:t>What do you think Robyn meant by this?</a:t>
            </a:r>
            <a:r>
              <a:rPr lang="en-US" sz="4600" b="0" i="0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46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endParaRPr lang="en-US" sz="4600" dirty="0">
              <a:solidFill>
                <a:schemeClr val="tx1"/>
              </a:solidFill>
              <a:latin typeface="WordVisiCarriageReturn_MSFontService"/>
            </a:endParaRPr>
          </a:p>
          <a:p>
            <a:pPr marL="0" indent="0" fontAlgn="base">
              <a:buNone/>
            </a:pPr>
            <a:r>
              <a:rPr lang="en-US" sz="4600" dirty="0">
                <a:solidFill>
                  <a:schemeClr val="tx1"/>
                </a:solidFill>
                <a:latin typeface="Avenir Next LT Pro"/>
              </a:rPr>
              <a:t>How is this seen in Rahab's story?</a:t>
            </a:r>
            <a:br>
              <a:rPr lang="en-US" sz="4600" dirty="0">
                <a:solidFill>
                  <a:schemeClr val="tx1"/>
                </a:solidFill>
                <a:latin typeface="Avenir Next LT Pro"/>
              </a:rPr>
            </a:br>
            <a:br>
              <a:rPr lang="en-US" sz="4600" dirty="0">
                <a:solidFill>
                  <a:schemeClr val="tx1"/>
                </a:solidFill>
                <a:latin typeface="Avenir Next LT Pro"/>
              </a:rPr>
            </a:br>
            <a:r>
              <a:rPr lang="en-US" sz="4600" dirty="0">
                <a:solidFill>
                  <a:schemeClr val="tx1"/>
                </a:solidFill>
                <a:latin typeface="Avenir Next LT Pro"/>
              </a:rPr>
              <a:t>What happened to Rahab in the end?</a:t>
            </a:r>
            <a:endParaRPr lang="en-US" sz="4600" b="0" i="0" dirty="0">
              <a:solidFill>
                <a:schemeClr val="tx1"/>
              </a:solidFill>
              <a:effectLst/>
              <a:latin typeface="Avenir Next LT Pro"/>
            </a:endParaRPr>
          </a:p>
          <a:p>
            <a:pPr marL="0" indent="0">
              <a:buNone/>
            </a:pP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3404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946951"/>
            <a:ext cx="10444244" cy="4351338"/>
          </a:xfrm>
        </p:spPr>
        <p:txBody>
          <a:bodyPr vert="horz" lIns="90000" tIns="45720" rIns="91440" bIns="45720" numCol="1" spcCol="288000" rtlCol="0" anchor="t">
            <a:noAutofit/>
          </a:bodyPr>
          <a:lstStyle/>
          <a:p>
            <a:pPr marL="0" indent="0" algn="l" rtl="0" fontAlgn="base">
              <a:buNone/>
            </a:pPr>
            <a:r>
              <a:rPr lang="en-US" sz="3600" b="0" i="0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  <a:t>Rahab was a social outcast and yet she was used powerfully by God. Her faith is celebrated in Hebrews 11:31 and in Matthew 1:5-6 and 16 we learn that she was part of the lineage of Jesus!  </a:t>
            </a:r>
            <a:br>
              <a:rPr lang="en-US" sz="3600" b="0" i="0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</a:br>
            <a:endParaRPr lang="en-US" sz="3600" b="0" i="0" dirty="0">
              <a:solidFill>
                <a:schemeClr val="tx1"/>
              </a:solidFill>
              <a:effectLst/>
              <a:latin typeface="Avenir Next LT Pro" panose="020B0504020202020204" pitchFamily="34" charset="0"/>
            </a:endParaRPr>
          </a:p>
          <a:p>
            <a:pPr marL="0" indent="0" fontAlgn="base">
              <a:buNone/>
            </a:pPr>
            <a:r>
              <a:rPr lang="en-US" sz="3600" b="0" i="0" dirty="0">
                <a:solidFill>
                  <a:schemeClr val="tx1"/>
                </a:solidFill>
                <a:effectLst/>
                <a:latin typeface="Avenir Next LT Pro"/>
              </a:rPr>
              <a:t>What does this tell </a:t>
            </a:r>
            <a:r>
              <a:rPr lang="en-US" sz="3600" dirty="0">
                <a:solidFill>
                  <a:schemeClr val="tx1"/>
                </a:solidFill>
                <a:latin typeface="Avenir Next LT Pro"/>
              </a:rPr>
              <a:t>us about God's attitude towards people?</a:t>
            </a:r>
            <a:br>
              <a:rPr lang="en-US" sz="3600" dirty="0">
                <a:latin typeface="Avenir Next LT Pro" panose="020B0504020202020204" pitchFamily="34" charset="0"/>
              </a:rPr>
            </a:br>
            <a:endParaRPr lang="en-US" sz="3600" dirty="0">
              <a:solidFill>
                <a:schemeClr val="tx1"/>
              </a:solidFill>
              <a:latin typeface="Avenir Next LT Pro" panose="020B0504020202020204" pitchFamily="34" charset="0"/>
            </a:endParaRPr>
          </a:p>
          <a:p>
            <a:pPr marL="0" indent="0" algn="l" rtl="0" fontAlgn="base">
              <a:buNone/>
            </a:pPr>
            <a:r>
              <a:rPr lang="en-US" sz="3600" b="0" i="0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  <a:t>In what ways does this encourage you personally?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9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74827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385678"/>
            <a:ext cx="10444244" cy="4351338"/>
          </a:xfrm>
        </p:spPr>
        <p:txBody>
          <a:bodyPr vert="horz" lIns="90000" tIns="45720" rIns="91440" bIns="45720" numCol="1" spcCol="288000" rtlCol="0" anchor="t">
            <a:normAutofit fontScale="85000" lnSpcReduction="20000"/>
          </a:bodyPr>
          <a:lstStyle/>
          <a:p>
            <a:pPr marL="0" indent="0" algn="l" rtl="0" fontAlgn="base">
              <a:buNone/>
            </a:pPr>
            <a:r>
              <a:rPr lang="en-US" sz="4600" b="0" i="0" dirty="0">
                <a:solidFill>
                  <a:schemeClr val="tx1"/>
                </a:solidFill>
                <a:effectLst/>
                <a:latin typeface="Avenir Next LT Pro"/>
              </a:rPr>
              <a:t>Robyn said, </a:t>
            </a:r>
            <a:br>
              <a:rPr lang="en-US" sz="4600" b="0" i="0" dirty="0">
                <a:effectLst/>
                <a:latin typeface="Avenir Next LT Pro" panose="020B0504020202020204" pitchFamily="34" charset="0"/>
              </a:rPr>
            </a:br>
            <a:br>
              <a:rPr lang="en-US" sz="4600" b="0" i="0" dirty="0">
                <a:effectLst/>
                <a:latin typeface="Avenir Next LT Pro" panose="020B0504020202020204" pitchFamily="34" charset="0"/>
              </a:rPr>
            </a:br>
            <a:r>
              <a:rPr lang="en-US" sz="4600" b="0" i="1" dirty="0">
                <a:solidFill>
                  <a:schemeClr val="tx1"/>
                </a:solidFill>
                <a:effectLst/>
                <a:latin typeface="Avenir Next LT Pro"/>
              </a:rPr>
              <a:t>“We don’t have to have our life all sorted out for the Holy Spirit to begin working a beautiful work of transformation in us.”</a:t>
            </a:r>
            <a:r>
              <a:rPr lang="en-US" sz="4600" b="0" i="1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46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r>
              <a:rPr lang="en-US" sz="4600" b="0" i="0" dirty="0">
                <a:solidFill>
                  <a:schemeClr val="tx1"/>
                </a:solidFill>
                <a:effectLst/>
                <a:latin typeface="Avenir Next LT Pro"/>
              </a:rPr>
              <a:t> </a:t>
            </a:r>
          </a:p>
          <a:p>
            <a:pPr marL="0" indent="0" fontAlgn="base">
              <a:buNone/>
            </a:pPr>
            <a:r>
              <a:rPr lang="en-US" sz="4600" dirty="0">
                <a:solidFill>
                  <a:schemeClr val="tx1"/>
                </a:solidFill>
                <a:latin typeface="Avenir Next LT Pro"/>
              </a:rPr>
              <a:t>Share a time when you have seen or experienced the Holy Spirit's power to transform. </a:t>
            </a:r>
            <a:r>
              <a:rPr lang="en-US" sz="4600" b="0" i="0" dirty="0">
                <a:solidFill>
                  <a:schemeClr val="tx1"/>
                </a:solidFill>
                <a:effectLst/>
                <a:latin typeface="Avenir Next LT Pro"/>
              </a:rPr>
              <a:t> </a:t>
            </a:r>
          </a:p>
          <a:p>
            <a:pPr marL="0" indent="0">
              <a:buNone/>
            </a:pP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1164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1901" y="1717134"/>
            <a:ext cx="10444244" cy="4351338"/>
          </a:xfrm>
        </p:spPr>
        <p:txBody>
          <a:bodyPr vert="horz" lIns="90000" tIns="45720" rIns="91440" bIns="45720" numCol="1" spcCol="288000" rtlCol="0" anchor="t">
            <a:noAutofit/>
          </a:bodyPr>
          <a:lstStyle/>
          <a:p>
            <a:pPr marL="0" indent="0">
              <a:buNone/>
            </a:pPr>
            <a:r>
              <a:rPr lang="en-US" sz="4500" b="0" i="0">
                <a:solidFill>
                  <a:schemeClr val="tx1"/>
                </a:solidFill>
                <a:effectLst/>
                <a:latin typeface="Avenir Next LT Pro"/>
              </a:rPr>
              <a:t>Share </a:t>
            </a:r>
            <a:r>
              <a:rPr lang="en-US" sz="4500">
                <a:solidFill>
                  <a:schemeClr val="tx1"/>
                </a:solidFill>
                <a:latin typeface="Avenir Next LT Pro"/>
              </a:rPr>
              <a:t>one </a:t>
            </a:r>
            <a:r>
              <a:rPr lang="en-US" sz="4500" b="0" i="0">
                <a:solidFill>
                  <a:schemeClr val="tx1"/>
                </a:solidFill>
                <a:effectLst/>
                <a:latin typeface="Avenir Next LT Pro"/>
              </a:rPr>
              <a:t>area of your life that you </a:t>
            </a:r>
            <a:r>
              <a:rPr lang="en-US" sz="4500" b="0" i="0" dirty="0">
                <a:solidFill>
                  <a:schemeClr val="tx1"/>
                </a:solidFill>
                <a:effectLst/>
                <a:latin typeface="Avenir Next LT Pro"/>
              </a:rPr>
              <a:t>would like the Holy Spirit to transform </a:t>
            </a:r>
            <a:endParaRPr lang="en-US">
              <a:solidFill>
                <a:schemeClr val="tx1"/>
              </a:solidFill>
              <a:latin typeface="Avenir Next LT Pro"/>
            </a:endParaRPr>
          </a:p>
          <a:p>
            <a:pPr marL="0" indent="0">
              <a:buNone/>
            </a:pPr>
            <a:r>
              <a:rPr lang="en-US" sz="4500" dirty="0">
                <a:solidFill>
                  <a:schemeClr val="tx1"/>
                </a:solidFill>
                <a:latin typeface="Avenir Next LT Pro"/>
              </a:rPr>
              <a:t>OR</a:t>
            </a:r>
            <a:br>
              <a:rPr lang="en-US" sz="4500" b="0" i="0" dirty="0">
                <a:effectLst/>
                <a:latin typeface="Avenir Next LT Pro" panose="020B0504020202020204" pitchFamily="34" charset="0"/>
              </a:rPr>
            </a:br>
            <a:r>
              <a:rPr lang="en-US" sz="4500" b="0" i="0">
                <a:solidFill>
                  <a:schemeClr val="tx1"/>
                </a:solidFill>
                <a:effectLst/>
                <a:latin typeface="Avenir Next LT Pro"/>
              </a:rPr>
              <a:t>Share </a:t>
            </a:r>
            <a:r>
              <a:rPr lang="en-US" sz="4500">
                <a:solidFill>
                  <a:schemeClr val="tx1"/>
                </a:solidFill>
                <a:latin typeface="Avenir Next LT Pro"/>
              </a:rPr>
              <a:t>one </a:t>
            </a:r>
            <a:r>
              <a:rPr lang="en-US" sz="4500" b="0" i="0">
                <a:solidFill>
                  <a:schemeClr val="tx1"/>
                </a:solidFill>
                <a:effectLst/>
                <a:latin typeface="Avenir Next LT Pro"/>
              </a:rPr>
              <a:t>area where you would like </a:t>
            </a:r>
            <a:r>
              <a:rPr lang="en-US" sz="4500" b="0" i="0" dirty="0">
                <a:solidFill>
                  <a:schemeClr val="tx1"/>
                </a:solidFill>
                <a:effectLst/>
                <a:latin typeface="Avenir Next LT Pro"/>
              </a:rPr>
              <a:t>to have more faith. </a:t>
            </a:r>
            <a:r>
              <a:rPr lang="en-US" sz="4500" b="0" i="0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45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r>
              <a:rPr lang="en-US" sz="4500" b="0" i="0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45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r>
              <a:rPr lang="en-US" sz="4500" b="0" i="0" dirty="0">
                <a:solidFill>
                  <a:schemeClr val="tx1"/>
                </a:solidFill>
                <a:effectLst/>
                <a:latin typeface="Avenir Next LT Pro"/>
              </a:rPr>
              <a:t>  </a:t>
            </a:r>
            <a:endParaRPr lang="en-US" sz="4500" dirty="0">
              <a:solidFill>
                <a:schemeClr val="tx1"/>
              </a:solidFill>
              <a:latin typeface="Avenir Next LT Pro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5398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2136176"/>
            <a:ext cx="104442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500" b="0" i="1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  <a:t>Spend time praying for each other about the things you shared. </a:t>
            </a:r>
            <a:endParaRPr lang="en-US" sz="55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1623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99C27993-285E-8F4A-B440-99D95CA35320}" vid="{30FB0334-9A82-2F48-886C-AF32F372DCC0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99C27993-285E-8F4A-B440-99D95CA35320}" vid="{D446AED2-C472-264E-B0F8-566BD832B39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3e43f0dc68f30519f39bcd0443e1327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401f36c531559c78f511e6471f28b257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schemas.microsoft.com/office/2006/metadata/properties"/>
    <ds:schemaRef ds:uri="http://schemas.microsoft.com/office/infopath/2007/PartnerControls"/>
    <ds:schemaRef ds:uri="cab319f5-9cc7-4755-a8c4-a26efae7ab33"/>
    <ds:schemaRef ds:uri="7357dd1f-699d-4d79-9a3b-b8d4e997a419"/>
    <ds:schemaRef ds:uri="b7e36264-b76b-4546-857f-03fce5c6ba07"/>
    <ds:schemaRef ds:uri="1ad1f5a0-fa71-4dab-a083-db26db2596cf"/>
    <ds:schemaRef ds:uri="583f0f69-01e1-46ca-86b7-e30e32304800"/>
  </ds:schemaRefs>
</ds:datastoreItem>
</file>

<file path=customXml/itemProps3.xml><?xml version="1.0" encoding="utf-8"?>
<ds:datastoreItem xmlns:ds="http://schemas.openxmlformats.org/officeDocument/2006/customXml" ds:itemID="{B7DE8356-1B7C-4530-8157-A526B61744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Heroes of faith presentation</Template>
  <TotalTime>20</TotalTime>
  <Words>308</Words>
  <Application>Microsoft Office PowerPoint</Application>
  <PresentationFormat>Widescreen</PresentationFormat>
  <Paragraphs>29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Custom Design</vt:lpstr>
      <vt:lpstr>PowerPoint Presentation</vt:lpstr>
      <vt:lpstr>RAHAB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Hill</dc:creator>
  <cp:lastModifiedBy>Claire Hill</cp:lastModifiedBy>
  <cp:revision>138</cp:revision>
  <dcterms:created xsi:type="dcterms:W3CDTF">2024-12-01T21:18:54Z</dcterms:created>
  <dcterms:modified xsi:type="dcterms:W3CDTF">2024-12-05T05:04:44Z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