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72" r:id="rId5"/>
  </p:sldMasterIdLst>
  <p:notesMasterIdLst>
    <p:notesMasterId r:id="rId19"/>
  </p:notesMasterIdLst>
  <p:handoutMasterIdLst>
    <p:handoutMasterId r:id="rId20"/>
  </p:handoutMasterIdLst>
  <p:sldIdLst>
    <p:sldId id="274" r:id="rId6"/>
    <p:sldId id="256" r:id="rId7"/>
    <p:sldId id="257" r:id="rId8"/>
    <p:sldId id="275" r:id="rId9"/>
    <p:sldId id="285" r:id="rId10"/>
    <p:sldId id="277" r:id="rId11"/>
    <p:sldId id="276" r:id="rId12"/>
    <p:sldId id="284" r:id="rId13"/>
    <p:sldId id="278" r:id="rId14"/>
    <p:sldId id="279" r:id="rId15"/>
    <p:sldId id="280" r:id="rId16"/>
    <p:sldId id="286" r:id="rId17"/>
    <p:sldId id="28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8A1FEC0-5CA7-BE3C-DC26-F132A96FB832}" name="Adele Wakeling" initials="AW" userId="S::adele.wakeling@salvationarmy.org.au::b7afd67a-b179-4dfd-a649-da2b1170282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50"/>
    <a:srgbClr val="2232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A6E67C-CE76-D9EF-F257-5B6312742CDF}" v="27" dt="2024-12-05T22:33:59.646"/>
    <p1510:client id="{87656201-825A-E1A0-FC39-8DAD8598C9C5}" v="545" dt="2024-12-05T05:38:59.581"/>
    <p1510:client id="{90B36AD9-EF6C-66C0-A9BB-09E7FFC7E585}" v="27" dt="2024-12-05T05:02:00.4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87" autoAdjust="0"/>
    <p:restoredTop sz="94660"/>
  </p:normalViewPr>
  <p:slideViewPr>
    <p:cSldViewPr snapToGrid="0">
      <p:cViewPr varScale="1">
        <p:scale>
          <a:sx n="64" d="100"/>
          <a:sy n="64" d="100"/>
        </p:scale>
        <p:origin x="1072" y="48"/>
      </p:cViewPr>
      <p:guideLst/>
    </p:cSldViewPr>
  </p:slideViewPr>
  <p:notesTextViewPr>
    <p:cViewPr>
      <p:scale>
        <a:sx n="1" d="1"/>
        <a:sy n="1" d="1"/>
      </p:scale>
      <p:origin x="0" y="0"/>
    </p:cViewPr>
  </p:notesTextViewPr>
  <p:notesViewPr>
    <p:cSldViewPr snapToGrid="0">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A167548-C7BA-DDE4-BECD-29816E68560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56E0169-2515-4C5C-0715-1DD47AD196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8202B5A-F24C-E74C-B661-8F0F66DBB412}" type="datetimeFigureOut">
              <a:rPr lang="en-US" smtClean="0"/>
              <a:t>12/6/2024</a:t>
            </a:fld>
            <a:endParaRPr lang="en-US"/>
          </a:p>
        </p:txBody>
      </p:sp>
      <p:sp>
        <p:nvSpPr>
          <p:cNvPr id="4" name="Footer Placeholder 3">
            <a:extLst>
              <a:ext uri="{FF2B5EF4-FFF2-40B4-BE49-F238E27FC236}">
                <a16:creationId xmlns:a16="http://schemas.microsoft.com/office/drawing/2014/main" id="{33BE54AF-29E9-397F-D1E3-72545E55433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4252E78-CEAB-AAEA-355A-C71F0B3F37B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3EFA614-D86D-E746-8E55-A5E53D184C35}" type="slidenum">
              <a:rPr lang="en-US" smtClean="0"/>
              <a:t>‹#›</a:t>
            </a:fld>
            <a:endParaRPr lang="en-US"/>
          </a:p>
        </p:txBody>
      </p:sp>
    </p:spTree>
    <p:extLst>
      <p:ext uri="{BB962C8B-B14F-4D97-AF65-F5344CB8AC3E}">
        <p14:creationId xmlns:p14="http://schemas.microsoft.com/office/powerpoint/2010/main" val="5810916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0DFBD9-F048-894A-B91D-2DBEADA3EAB2}"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123114-9663-3148-BC1F-7A29E9DAA8FD}" type="slidenum">
              <a:rPr lang="en-US" smtClean="0"/>
              <a:t>‹#›</a:t>
            </a:fld>
            <a:endParaRPr lang="en-US"/>
          </a:p>
        </p:txBody>
      </p:sp>
    </p:spTree>
    <p:extLst>
      <p:ext uri="{BB962C8B-B14F-4D97-AF65-F5344CB8AC3E}">
        <p14:creationId xmlns:p14="http://schemas.microsoft.com/office/powerpoint/2010/main" val="2934707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07965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7" name="Slide Number Placeholder 5">
            <a:extLst>
              <a:ext uri="{FF2B5EF4-FFF2-40B4-BE49-F238E27FC236}">
                <a16:creationId xmlns:a16="http://schemas.microsoft.com/office/drawing/2014/main" id="{5F651B2A-E09C-AE4B-ACE9-231318F2376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cxnSp>
        <p:nvCxnSpPr>
          <p:cNvPr id="10" name="Straight Connector 9">
            <a:extLst>
              <a:ext uri="{FF2B5EF4-FFF2-40B4-BE49-F238E27FC236}">
                <a16:creationId xmlns:a16="http://schemas.microsoft.com/office/drawing/2014/main" id="{679948CA-15C2-4A4A-8B22-A8AA17B640D2}"/>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47027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192020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Slide Number Placeholder 5">
            <a:extLst>
              <a:ext uri="{FF2B5EF4-FFF2-40B4-BE49-F238E27FC236}">
                <a16:creationId xmlns:a16="http://schemas.microsoft.com/office/drawing/2014/main" id="{19A80041-7BCE-664C-9459-06104362AAC0}"/>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cxnSp>
        <p:nvCxnSpPr>
          <p:cNvPr id="8" name="Straight Connector 7">
            <a:extLst>
              <a:ext uri="{FF2B5EF4-FFF2-40B4-BE49-F238E27FC236}">
                <a16:creationId xmlns:a16="http://schemas.microsoft.com/office/drawing/2014/main" id="{4052F180-8DBB-2147-924E-D1DCD8A88699}"/>
              </a:ext>
            </a:extLst>
          </p:cNvPr>
          <p:cNvCxnSpPr/>
          <p:nvPr userDrawn="1"/>
        </p:nvCxnSpPr>
        <p:spPr>
          <a:xfrm>
            <a:off x="736020"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5611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40102" cy="1325563"/>
          </a:xfrm>
        </p:spPr>
        <p:txBody>
          <a:bodyPr anchor="b" anchorCtr="0"/>
          <a:lstStyle/>
          <a:p>
            <a:r>
              <a:rPr lang="en-US"/>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1" y="1681163"/>
            <a:ext cx="5088702"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8703" cy="3684588"/>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12998" y="1681163"/>
            <a:ext cx="5088704"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12998" y="2505075"/>
            <a:ext cx="5088703" cy="3684588"/>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10" name="Slide Number Placeholder 5">
            <a:extLst>
              <a:ext uri="{FF2B5EF4-FFF2-40B4-BE49-F238E27FC236}">
                <a16:creationId xmlns:a16="http://schemas.microsoft.com/office/drawing/2014/main" id="{409A2D50-DDFB-854D-9004-0E74F038E1D3}"/>
              </a:ext>
            </a:extLst>
          </p:cNvPr>
          <p:cNvSpPr>
            <a:spLocks noGrp="1"/>
          </p:cNvSpPr>
          <p:nvPr>
            <p:ph type="sldNum" sz="quarter" idx="10"/>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45644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a:xfrm>
            <a:off x="561600" y="365125"/>
            <a:ext cx="10444244" cy="1325563"/>
          </a:xfrm>
        </p:spPr>
        <p:txBody>
          <a:bodyPr anchor="b" anchorCtr="0"/>
          <a:lstStyle/>
          <a:p>
            <a:r>
              <a:rPr lang="en-US"/>
              <a:t>Click to edit Master title style</a:t>
            </a:r>
            <a:endParaRPr lang="en-AU" dirty="0"/>
          </a:p>
        </p:txBody>
      </p:sp>
      <p:sp>
        <p:nvSpPr>
          <p:cNvPr id="6" name="Slide Number Placeholder 5">
            <a:extLst>
              <a:ext uri="{FF2B5EF4-FFF2-40B4-BE49-F238E27FC236}">
                <a16:creationId xmlns:a16="http://schemas.microsoft.com/office/drawing/2014/main" id="{95BDFB10-9DC9-5247-8D46-39E11D760310}"/>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030785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65298" y="987425"/>
            <a:ext cx="6140546"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5">
            <a:extLst>
              <a:ext uri="{FF2B5EF4-FFF2-40B4-BE49-F238E27FC236}">
                <a16:creationId xmlns:a16="http://schemas.microsoft.com/office/drawing/2014/main" id="{38AF989E-0166-A845-A42E-FC6761A45DEB}"/>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23848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0792" y="987425"/>
            <a:ext cx="617505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AU"/>
          </a:p>
        </p:txBody>
      </p:sp>
      <p:sp>
        <p:nvSpPr>
          <p:cNvPr id="8" name="Slide Number Placeholder 5">
            <a:extLst>
              <a:ext uri="{FF2B5EF4-FFF2-40B4-BE49-F238E27FC236}">
                <a16:creationId xmlns:a16="http://schemas.microsoft.com/office/drawing/2014/main" id="{4E2A722D-1428-0646-BD64-4C63FED158A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
        <p:nvSpPr>
          <p:cNvPr id="9" name="Text Placeholder 3">
            <a:extLst>
              <a:ext uri="{FF2B5EF4-FFF2-40B4-BE49-F238E27FC236}">
                <a16:creationId xmlns:a16="http://schemas.microsoft.com/office/drawing/2014/main" id="{7FA8BFEC-AB2E-824B-9489-93F76892BB78}"/>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5179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49E69-0232-4395-8782-5F4D20A57DA1}"/>
              </a:ext>
            </a:extLst>
          </p:cNvPr>
          <p:cNvSpPr>
            <a:spLocks noGrp="1"/>
          </p:cNvSpPr>
          <p:nvPr>
            <p:ph type="title"/>
          </p:nvPr>
        </p:nvSpPr>
        <p:spPr>
          <a:xfrm>
            <a:off x="561600" y="365125"/>
            <a:ext cx="10444244" cy="1325563"/>
          </a:xfrm>
        </p:spPr>
        <p:txBody>
          <a:bodyPr anchor="b" anchorCtr="0"/>
          <a:lstStyle/>
          <a:p>
            <a:r>
              <a:rPr lang="en-US"/>
              <a:t>Click to edit Master title style</a:t>
            </a:r>
            <a:endParaRPr lang="en-AU" dirty="0"/>
          </a:p>
        </p:txBody>
      </p:sp>
      <p:sp>
        <p:nvSpPr>
          <p:cNvPr id="3" name="Vertical Text Placeholder 2">
            <a:extLst>
              <a:ext uri="{FF2B5EF4-FFF2-40B4-BE49-F238E27FC236}">
                <a16:creationId xmlns:a16="http://schemas.microsoft.com/office/drawing/2014/main" id="{D1B56533-4789-4212-AFA9-3381A217C50A}"/>
              </a:ext>
            </a:extLst>
          </p:cNvPr>
          <p:cNvSpPr>
            <a:spLocks noGrp="1"/>
          </p:cNvSpPr>
          <p:nvPr>
            <p:ph type="body" orient="vert" idx="1"/>
          </p:nvPr>
        </p:nvSpPr>
        <p:spPr>
          <a:xfrm>
            <a:off x="561600" y="1825625"/>
            <a:ext cx="10444244" cy="4351338"/>
          </a:xfrm>
        </p:spPr>
        <p:txBody>
          <a:bodyPr vert="eaVert"/>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Slide Number Placeholder 5">
            <a:extLst>
              <a:ext uri="{FF2B5EF4-FFF2-40B4-BE49-F238E27FC236}">
                <a16:creationId xmlns:a16="http://schemas.microsoft.com/office/drawing/2014/main" id="{CC0C34EE-00D5-E347-BAFF-45B4E11B2B22}"/>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305650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6DDDD8-3504-4C71-9DAA-B5392CA2B637}"/>
              </a:ext>
            </a:extLst>
          </p:cNvPr>
          <p:cNvSpPr>
            <a:spLocks noGrp="1"/>
          </p:cNvSpPr>
          <p:nvPr>
            <p:ph type="title" orient="vert"/>
          </p:nvPr>
        </p:nvSpPr>
        <p:spPr>
          <a:xfrm>
            <a:off x="8575829" y="365125"/>
            <a:ext cx="2430015" cy="5810400"/>
          </a:xfrm>
        </p:spPr>
        <p:txBody>
          <a:bodyPr vert="eaVert"/>
          <a:lstStyle/>
          <a:p>
            <a:r>
              <a:rPr lang="en-US"/>
              <a:t>Click to edit Master title style</a:t>
            </a:r>
            <a:endParaRPr lang="en-AU" dirty="0"/>
          </a:p>
        </p:txBody>
      </p:sp>
      <p:sp>
        <p:nvSpPr>
          <p:cNvPr id="3" name="Vertical Text Placeholder 2">
            <a:extLst>
              <a:ext uri="{FF2B5EF4-FFF2-40B4-BE49-F238E27FC236}">
                <a16:creationId xmlns:a16="http://schemas.microsoft.com/office/drawing/2014/main" id="{EDFF2824-E4DE-4F8C-8DA5-B45F628AA7B8}"/>
              </a:ext>
            </a:extLst>
          </p:cNvPr>
          <p:cNvSpPr>
            <a:spLocks noGrp="1"/>
          </p:cNvSpPr>
          <p:nvPr>
            <p:ph type="body" orient="vert" idx="1"/>
          </p:nvPr>
        </p:nvSpPr>
        <p:spPr>
          <a:xfrm>
            <a:off x="561600" y="365125"/>
            <a:ext cx="7780143" cy="5811838"/>
          </a:xfrm>
        </p:spPr>
        <p:txBody>
          <a:bodyPr vert="eaVert"/>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Slide Number Placeholder 5">
            <a:extLst>
              <a:ext uri="{FF2B5EF4-FFF2-40B4-BE49-F238E27FC236}">
                <a16:creationId xmlns:a16="http://schemas.microsoft.com/office/drawing/2014/main" id="{35226377-7AD7-E44A-B2E7-6DC39EDFBCC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964280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38939-8BCA-4A48-977C-4AEF72ED07AD}"/>
              </a:ext>
            </a:extLst>
          </p:cNvPr>
          <p:cNvSpPr>
            <a:spLocks noGrp="1"/>
          </p:cNvSpPr>
          <p:nvPr>
            <p:ph type="title"/>
          </p:nvPr>
        </p:nvSpPr>
        <p:spPr>
          <a:xfrm>
            <a:off x="561600" y="365125"/>
            <a:ext cx="10444244" cy="1324800"/>
          </a:xfrm>
        </p:spPr>
        <p:txBody>
          <a:bodyPr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06B00400-E807-40A7-9671-CD762F43F0EF}"/>
              </a:ext>
            </a:extLst>
          </p:cNvPr>
          <p:cNvSpPr>
            <a:spLocks noGrp="1"/>
          </p:cNvSpPr>
          <p:nvPr>
            <p:ph idx="1"/>
          </p:nvPr>
        </p:nvSpPr>
        <p:spPr>
          <a:xfrm>
            <a:off x="561600" y="1825625"/>
            <a:ext cx="10444244" cy="4351338"/>
          </a:xfrm>
        </p:spPr>
        <p:txBody>
          <a:bodyPr lIns="90000" numCol="1" spcCol="288000"/>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5" name="Footer Placeholder 4">
            <a:extLst>
              <a:ext uri="{FF2B5EF4-FFF2-40B4-BE49-F238E27FC236}">
                <a16:creationId xmlns:a16="http://schemas.microsoft.com/office/drawing/2014/main" id="{C6C1F1DD-14CA-4BD4-810C-58E091736DB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282796A-B13E-47CB-951E-3521CAFDC921}"/>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705709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2118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2.xml"/><Relationship Id="rId1" Type="http://schemas.openxmlformats.org/officeDocument/2006/relationships/slideLayout" Target="../slideLayouts/slideLayout12.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1600" y="365125"/>
            <a:ext cx="10444244" cy="1324800"/>
          </a:xfrm>
          <a:prstGeom prst="rect">
            <a:avLst/>
          </a:prstGeom>
        </p:spPr>
        <p:txBody>
          <a:bodyPr vert="horz" lIns="91440" tIns="45720" rIns="91440" bIns="45720" rtlCol="0" anchor="b" anchorCtr="0">
            <a:normAutofit/>
          </a:body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1600" y="1825625"/>
            <a:ext cx="10444244"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Date Placeholder 3">
            <a:extLst>
              <a:ext uri="{FF2B5EF4-FFF2-40B4-BE49-F238E27FC236}">
                <a16:creationId xmlns:a16="http://schemas.microsoft.com/office/drawing/2014/main" id="{5C19B284-07BE-994B-943D-550CDA43F68D}"/>
              </a:ext>
            </a:extLst>
          </p:cNvPr>
          <p:cNvSpPr>
            <a:spLocks noGrp="1"/>
          </p:cNvSpPr>
          <p:nvPr>
            <p:ph type="dt" sz="half" idx="2"/>
          </p:nvPr>
        </p:nvSpPr>
        <p:spPr>
          <a:xfrm>
            <a:off x="561600" y="6404902"/>
            <a:ext cx="1047244" cy="365125"/>
          </a:xfrm>
          <a:prstGeom prst="rect">
            <a:avLst/>
          </a:prstGeom>
        </p:spPr>
        <p:txBody>
          <a:bodyPr vert="horz" lIns="91440" tIns="45720" rIns="91440" bIns="45720" rtlCol="0" anchor="ctr"/>
          <a:lstStyle>
            <a:lvl1pPr algn="l">
              <a:defRPr sz="1200">
                <a:solidFill>
                  <a:schemeClr val="bg1"/>
                </a:solidFill>
              </a:defRPr>
            </a:lvl1pPr>
          </a:lstStyle>
          <a:p>
            <a:endParaRPr lang="en-AU" dirty="0"/>
          </a:p>
        </p:txBody>
      </p:sp>
      <p:sp>
        <p:nvSpPr>
          <p:cNvPr id="8" name="Footer Placeholder 4">
            <a:extLst>
              <a:ext uri="{FF2B5EF4-FFF2-40B4-BE49-F238E27FC236}">
                <a16:creationId xmlns:a16="http://schemas.microsoft.com/office/drawing/2014/main" id="{55A94617-C3A2-F846-A875-D1C6C035B507}"/>
              </a:ext>
            </a:extLst>
          </p:cNvPr>
          <p:cNvSpPr>
            <a:spLocks noGrp="1"/>
          </p:cNvSpPr>
          <p:nvPr>
            <p:ph type="ftr" sz="quarter" idx="3"/>
          </p:nvPr>
        </p:nvSpPr>
        <p:spPr>
          <a:xfrm>
            <a:off x="1846590" y="6404902"/>
            <a:ext cx="6153062" cy="365125"/>
          </a:xfrm>
          <a:prstGeom prst="rect">
            <a:avLst/>
          </a:prstGeom>
        </p:spPr>
        <p:txBody>
          <a:bodyPr vert="horz" lIns="91440" tIns="45720" rIns="91440" bIns="45720" rtlCol="0" anchor="ctr"/>
          <a:lstStyle>
            <a:lvl1pPr algn="ctr">
              <a:defRPr sz="1200">
                <a:solidFill>
                  <a:schemeClr val="bg1"/>
                </a:solidFill>
              </a:defRPr>
            </a:lvl1pPr>
          </a:lstStyle>
          <a:p>
            <a:endParaRPr lang="en-AU" dirty="0"/>
          </a:p>
        </p:txBody>
      </p:sp>
      <p:sp>
        <p:nvSpPr>
          <p:cNvPr id="9" name="Slide Number Placeholder 5">
            <a:extLst>
              <a:ext uri="{FF2B5EF4-FFF2-40B4-BE49-F238E27FC236}">
                <a16:creationId xmlns:a16="http://schemas.microsoft.com/office/drawing/2014/main" id="{FAEB496B-2858-6148-9387-88EC19CAF90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835743683"/>
      </p:ext>
    </p:extLst>
  </p:cSld>
  <p:clrMap bg1="lt1" tx1="dk1" bg2="lt2" tx2="dk2" accent1="accent1" accent2="accent2" accent3="accent3" accent4="accent4" accent5="accent5" accent6="accent6" hlink="hlink" folHlink="folHlink"/>
  <p:sldLayoutIdLst>
    <p:sldLayoutId id="2147483655" r:id="rId1"/>
    <p:sldLayoutId id="2147483649" r:id="rId2"/>
    <p:sldLayoutId id="2147483652" r:id="rId3"/>
    <p:sldLayoutId id="2147483651" r:id="rId4"/>
    <p:sldLayoutId id="2147483653" r:id="rId5"/>
    <p:sldLayoutId id="2147483654" r:id="rId6"/>
    <p:sldLayoutId id="2147483656" r:id="rId7"/>
    <p:sldLayoutId id="2147483657" r:id="rId8"/>
    <p:sldLayoutId id="2147483658" r:id="rId9"/>
    <p:sldLayoutId id="2147483659" r:id="rId10"/>
    <p:sldLayoutId id="2147483685" r:id="rId11"/>
  </p:sldLayoutIdLst>
  <p:hf hdr="0" ftr="0" dt="0"/>
  <p:txStyles>
    <p:titleStyle>
      <a:lvl1pPr algn="l" defTabSz="914400" rtl="0" eaLnBrk="1" latinLnBrk="0" hangingPunct="1">
        <a:lnSpc>
          <a:spcPct val="90000"/>
        </a:lnSpc>
        <a:spcBef>
          <a:spcPct val="0"/>
        </a:spcBef>
        <a:buNone/>
        <a:defRPr sz="4200" kern="1200">
          <a:solidFill>
            <a:srgbClr val="223279"/>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rgbClr val="00335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335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335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335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335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A red shield with white text&#10;&#10;Description automatically generated">
            <a:extLst>
              <a:ext uri="{FF2B5EF4-FFF2-40B4-BE49-F238E27FC236}">
                <a16:creationId xmlns:a16="http://schemas.microsoft.com/office/drawing/2014/main" id="{17A6FFE5-6F79-0D31-F293-B7BDC973107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942139" y="2579742"/>
            <a:ext cx="2307722" cy="1698516"/>
          </a:xfrm>
          <a:prstGeom prst="rect">
            <a:avLst/>
          </a:prstGeom>
        </p:spPr>
      </p:pic>
    </p:spTree>
    <p:extLst>
      <p:ext uri="{BB962C8B-B14F-4D97-AF65-F5344CB8AC3E}">
        <p14:creationId xmlns:p14="http://schemas.microsoft.com/office/powerpoint/2010/main" val="2456716331"/>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D61B6F-1D27-72EB-C735-3F2B71BFE23B}"/>
              </a:ext>
            </a:extLst>
          </p:cNvPr>
          <p:cNvSpPr txBox="1"/>
          <p:nvPr/>
        </p:nvSpPr>
        <p:spPr>
          <a:xfrm>
            <a:off x="6810703" y="357352"/>
            <a:ext cx="4876801" cy="2885277"/>
          </a:xfrm>
          <a:prstGeom prst="rect">
            <a:avLst/>
          </a:prstGeom>
          <a:noFill/>
        </p:spPr>
        <p:txBody>
          <a:bodyPr wrap="square" rtlCol="0">
            <a:spAutoFit/>
          </a:bodyPr>
          <a:lstStyle/>
          <a:p>
            <a:pPr algn="r">
              <a:lnSpc>
                <a:spcPts val="7200"/>
              </a:lnSpc>
            </a:pPr>
            <a:r>
              <a:rPr lang="en-US" sz="8000" b="1" dirty="0">
                <a:latin typeface="Avenir Next LT Pro" panose="020B0504020202020204" pitchFamily="34" charset="77"/>
              </a:rPr>
              <a:t>HEROES </a:t>
            </a:r>
            <a:br>
              <a:rPr lang="en-US" sz="8000" b="1" dirty="0">
                <a:latin typeface="Avenir Next LT Pro" panose="020B0504020202020204" pitchFamily="34" charset="77"/>
              </a:rPr>
            </a:br>
            <a:r>
              <a:rPr lang="en-US" sz="8000" b="1" dirty="0">
                <a:latin typeface="Avenir Next LT Pro" panose="020B0504020202020204" pitchFamily="34" charset="77"/>
              </a:rPr>
              <a:t>OF THE </a:t>
            </a:r>
            <a:br>
              <a:rPr lang="en-US" sz="8000" b="1" dirty="0">
                <a:latin typeface="Avenir Next LT Pro" panose="020B0504020202020204" pitchFamily="34" charset="77"/>
              </a:rPr>
            </a:br>
            <a:r>
              <a:rPr lang="en-US" sz="8000" b="1" dirty="0">
                <a:latin typeface="Avenir Next LT Pro" panose="020B0504020202020204" pitchFamily="34" charset="77"/>
              </a:rPr>
              <a:t>FAITH</a:t>
            </a:r>
          </a:p>
        </p:txBody>
      </p:sp>
      <p:pic>
        <p:nvPicPr>
          <p:cNvPr id="3" name="Picture 2" descr="The Salvation Army logo.">
            <a:extLst>
              <a:ext uri="{FF2B5EF4-FFF2-40B4-BE49-F238E27FC236}">
                <a16:creationId xmlns:a16="http://schemas.microsoft.com/office/drawing/2014/main" id="{98F64E7A-75DE-E84D-2D7B-BABE0270CD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7770" y="5646008"/>
            <a:ext cx="621749" cy="733957"/>
          </a:xfrm>
          <a:prstGeom prst="rect">
            <a:avLst/>
          </a:prstGeom>
        </p:spPr>
      </p:pic>
    </p:spTree>
    <p:extLst>
      <p:ext uri="{BB962C8B-B14F-4D97-AF65-F5344CB8AC3E}">
        <p14:creationId xmlns:p14="http://schemas.microsoft.com/office/powerpoint/2010/main" val="2519481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F063B2-05A1-61AE-100D-B31666DDBB6E}"/>
              </a:ext>
            </a:extLst>
          </p:cNvPr>
          <p:cNvSpPr txBox="1">
            <a:spLocks noGrp="1"/>
          </p:cNvSpPr>
          <p:nvPr>
            <p:ph type="ctrTitle"/>
          </p:nvPr>
        </p:nvSpPr>
        <p:spPr>
          <a:xfrm>
            <a:off x="2639683" y="2117784"/>
            <a:ext cx="5172974" cy="1038618"/>
          </a:xfrm>
          <a:prstGeom prst="rect">
            <a:avLst/>
          </a:prstGeom>
          <a:noFill/>
        </p:spPr>
        <p:txBody>
          <a:bodyPr wrap="square" rtlCol="0">
            <a:spAutoFit/>
          </a:bodyPr>
          <a:lstStyle/>
          <a:p>
            <a:pPr algn="r">
              <a:lnSpc>
                <a:spcPts val="7200"/>
              </a:lnSpc>
            </a:pPr>
            <a:r>
              <a:rPr lang="en-US" sz="8000" b="1" dirty="0">
                <a:latin typeface="Avenir Next LT Pro" panose="020B0504020202020204" pitchFamily="34" charset="77"/>
              </a:rPr>
              <a:t>DAVID</a:t>
            </a:r>
          </a:p>
        </p:txBody>
      </p:sp>
    </p:spTree>
    <p:extLst>
      <p:ext uri="{BB962C8B-B14F-4D97-AF65-F5344CB8AC3E}">
        <p14:creationId xmlns:p14="http://schemas.microsoft.com/office/powerpoint/2010/main" val="8968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768415" y="1735794"/>
            <a:ext cx="9287906" cy="4351338"/>
          </a:xfrm>
        </p:spPr>
        <p:txBody>
          <a:bodyPr vert="horz" lIns="90000" tIns="45720" rIns="91440" bIns="45720" numCol="1" spcCol="288000" rtlCol="0" anchor="t">
            <a:normAutofit/>
          </a:bodyPr>
          <a:lstStyle/>
          <a:p>
            <a:pPr marL="0" indent="0">
              <a:buNone/>
            </a:pPr>
            <a:r>
              <a:rPr lang="en-US" sz="6000" dirty="0">
                <a:solidFill>
                  <a:schemeClr val="tx1"/>
                </a:solidFill>
                <a:latin typeface="Avenir Next LT Pro"/>
              </a:rPr>
              <a:t>As a group, try to recall the main points of the story. </a:t>
            </a:r>
            <a:endParaRPr lang="en-US"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3</a:t>
            </a:fld>
            <a:endParaRPr lang="en-AU"/>
          </a:p>
        </p:txBody>
      </p:sp>
    </p:spTree>
    <p:extLst>
      <p:ext uri="{BB962C8B-B14F-4D97-AF65-F5344CB8AC3E}">
        <p14:creationId xmlns:p14="http://schemas.microsoft.com/office/powerpoint/2010/main" val="573671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366954" y="1937852"/>
            <a:ext cx="9627345" cy="4351338"/>
          </a:xfrm>
        </p:spPr>
        <p:txBody>
          <a:bodyPr>
            <a:normAutofit/>
          </a:bodyPr>
          <a:lstStyle/>
          <a:p>
            <a:pPr marL="0" indent="0">
              <a:buNone/>
            </a:pPr>
            <a:r>
              <a:rPr lang="en-US" sz="6000" b="0" i="0" dirty="0">
                <a:solidFill>
                  <a:schemeClr val="tx1"/>
                </a:solidFill>
                <a:effectLst/>
                <a:latin typeface="Avenir Next LT Pro" panose="020B0504020202020204" pitchFamily="34" charset="0"/>
              </a:rPr>
              <a:t>What do you find interesting or surprising about David</a:t>
            </a:r>
            <a:r>
              <a:rPr lang="en-US" sz="6000" dirty="0">
                <a:solidFill>
                  <a:schemeClr val="tx1"/>
                </a:solidFill>
                <a:latin typeface="Avenir Next LT Pro" panose="020B0504020202020204" pitchFamily="34" charset="0"/>
              </a:rPr>
              <a:t>’s story? </a:t>
            </a:r>
            <a:endParaRPr lang="en-US" sz="60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4</a:t>
            </a:fld>
            <a:endParaRPr lang="en-AU"/>
          </a:p>
        </p:txBody>
      </p:sp>
    </p:spTree>
    <p:extLst>
      <p:ext uri="{BB962C8B-B14F-4D97-AF65-F5344CB8AC3E}">
        <p14:creationId xmlns:p14="http://schemas.microsoft.com/office/powerpoint/2010/main" val="3976845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366954" y="1718488"/>
            <a:ext cx="9627345" cy="4351338"/>
          </a:xfrm>
        </p:spPr>
        <p:txBody>
          <a:bodyPr>
            <a:normAutofit/>
          </a:bodyPr>
          <a:lstStyle/>
          <a:p>
            <a:pPr marL="0" indent="0">
              <a:buNone/>
            </a:pPr>
            <a:r>
              <a:rPr lang="en-US" sz="6000" dirty="0">
                <a:solidFill>
                  <a:schemeClr val="tx1"/>
                </a:solidFill>
                <a:latin typeface="Avenir Next LT Pro" panose="020B0504020202020204" pitchFamily="34" charset="0"/>
              </a:rPr>
              <a:t>Based on what we have heard today, how would you describe David? </a:t>
            </a:r>
            <a:endParaRPr lang="en-US" sz="60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5</a:t>
            </a:fld>
            <a:endParaRPr lang="en-AU"/>
          </a:p>
        </p:txBody>
      </p:sp>
    </p:spTree>
    <p:extLst>
      <p:ext uri="{BB962C8B-B14F-4D97-AF65-F5344CB8AC3E}">
        <p14:creationId xmlns:p14="http://schemas.microsoft.com/office/powerpoint/2010/main" val="1899692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106767" y="1253331"/>
            <a:ext cx="9670477" cy="4674219"/>
          </a:xfrm>
        </p:spPr>
        <p:txBody>
          <a:bodyPr vert="horz" lIns="90000" tIns="45720" rIns="91440" bIns="45720" numCol="1" spcCol="288000" rtlCol="0" anchor="t">
            <a:normAutofit/>
          </a:bodyPr>
          <a:lstStyle/>
          <a:p>
            <a:pPr marL="0" indent="0" algn="l" rtl="0" fontAlgn="base">
              <a:buNone/>
            </a:pPr>
            <a:r>
              <a:rPr lang="en-US" sz="4000" b="0" i="0" dirty="0">
                <a:solidFill>
                  <a:schemeClr val="tx1"/>
                </a:solidFill>
                <a:effectLst/>
                <a:latin typeface="Avenir Next LT Pro" panose="020B0504020202020204" pitchFamily="34" charset="0"/>
              </a:rPr>
              <a:t>In Psalm 23, David expresses a deep closeness, trust and contentment in God.</a:t>
            </a:r>
            <a:br>
              <a:rPr lang="en-US" sz="4000" b="0" i="0" dirty="0">
                <a:solidFill>
                  <a:schemeClr val="tx1"/>
                </a:solidFill>
                <a:effectLst/>
                <a:latin typeface="Avenir Next LT Pro" panose="020B0504020202020204" pitchFamily="34" charset="0"/>
              </a:rPr>
            </a:br>
            <a:endParaRPr lang="en-US" sz="4000" b="0" i="0" dirty="0">
              <a:solidFill>
                <a:schemeClr val="tx1"/>
              </a:solidFill>
              <a:effectLst/>
              <a:latin typeface="Avenir Next LT Pro" panose="020B0504020202020204" pitchFamily="34" charset="0"/>
            </a:endParaRPr>
          </a:p>
          <a:p>
            <a:pPr marL="0" indent="0" fontAlgn="base">
              <a:buNone/>
            </a:pPr>
            <a:r>
              <a:rPr lang="en-US" sz="4000" b="0" i="0" dirty="0">
                <a:solidFill>
                  <a:schemeClr val="tx1"/>
                </a:solidFill>
                <a:effectLst/>
                <a:latin typeface="Avenir Next LT Pro"/>
              </a:rPr>
              <a:t>Can you recall a particular moment in your life when you </a:t>
            </a:r>
            <a:r>
              <a:rPr lang="en-US" sz="4000" dirty="0">
                <a:solidFill>
                  <a:schemeClr val="tx1"/>
                </a:solidFill>
                <a:latin typeface="Avenir Next LT Pro"/>
              </a:rPr>
              <a:t>experienced closeness</a:t>
            </a:r>
            <a:r>
              <a:rPr lang="en-US" sz="4000" b="0" i="0" dirty="0">
                <a:solidFill>
                  <a:schemeClr val="tx1"/>
                </a:solidFill>
                <a:effectLst/>
                <a:latin typeface="Avenir Next LT Pro"/>
              </a:rPr>
              <a:t> </a:t>
            </a:r>
            <a:r>
              <a:rPr lang="en-US" sz="4000" dirty="0">
                <a:solidFill>
                  <a:schemeClr val="tx1"/>
                </a:solidFill>
                <a:latin typeface="Avenir Next LT Pro"/>
              </a:rPr>
              <a:t>to or</a:t>
            </a:r>
            <a:r>
              <a:rPr lang="en-US" sz="4000" b="0" i="0" dirty="0">
                <a:solidFill>
                  <a:schemeClr val="tx1"/>
                </a:solidFill>
                <a:effectLst/>
                <a:latin typeface="Avenir Next LT Pro"/>
              </a:rPr>
              <a:t> contentment in God?</a:t>
            </a:r>
            <a:endParaRPr lang="en-US" sz="4000" b="0" i="0" dirty="0">
              <a:solidFill>
                <a:schemeClr val="tx1"/>
              </a:solidFill>
              <a:effectLst/>
              <a:latin typeface="+mj-lt"/>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6</a:t>
            </a:fld>
            <a:endParaRPr lang="en-AU"/>
          </a:p>
        </p:txBody>
      </p:sp>
    </p:spTree>
    <p:extLst>
      <p:ext uri="{BB962C8B-B14F-4D97-AF65-F5344CB8AC3E}">
        <p14:creationId xmlns:p14="http://schemas.microsoft.com/office/powerpoint/2010/main" val="2154295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784631" y="1057486"/>
            <a:ext cx="10412082" cy="4529318"/>
          </a:xfrm>
        </p:spPr>
        <p:txBody>
          <a:bodyPr vert="horz" lIns="90000" tIns="45720" rIns="91440" bIns="45720" numCol="1" spcCol="288000" rtlCol="0" anchor="t">
            <a:noAutofit/>
          </a:bodyPr>
          <a:lstStyle/>
          <a:p>
            <a:pPr marL="0" indent="0">
              <a:buNone/>
            </a:pPr>
            <a:r>
              <a:rPr lang="en-US" sz="4000" dirty="0">
                <a:solidFill>
                  <a:schemeClr val="tx1"/>
                </a:solidFill>
                <a:latin typeface="Avenir Next LT Pro"/>
              </a:rPr>
              <a:t>Bill</a:t>
            </a:r>
            <a:r>
              <a:rPr lang="en-US" sz="4000" b="0" i="0" dirty="0">
                <a:solidFill>
                  <a:schemeClr val="tx1"/>
                </a:solidFill>
                <a:effectLst/>
                <a:latin typeface="Avenir Next LT Pro"/>
              </a:rPr>
              <a:t> says that power and </a:t>
            </a:r>
            <a:r>
              <a:rPr lang="en-US" sz="4000" dirty="0">
                <a:solidFill>
                  <a:schemeClr val="tx1"/>
                </a:solidFill>
                <a:latin typeface="Avenir Next LT Pro"/>
              </a:rPr>
              <a:t>position</a:t>
            </a:r>
            <a:r>
              <a:rPr lang="en-US" sz="4000" b="0" i="0" dirty="0">
                <a:solidFill>
                  <a:schemeClr val="tx1"/>
                </a:solidFill>
                <a:effectLst/>
                <a:latin typeface="Avenir Next LT Pro"/>
              </a:rPr>
              <a:t> can sometimes draw us away from having a simple</a:t>
            </a:r>
            <a:r>
              <a:rPr lang="en-US" sz="4000" dirty="0">
                <a:solidFill>
                  <a:schemeClr val="tx1"/>
                </a:solidFill>
                <a:latin typeface="Avenir Next LT Pro"/>
              </a:rPr>
              <a:t> </a:t>
            </a:r>
            <a:r>
              <a:rPr lang="en-US" sz="4000" b="0" i="0" dirty="0">
                <a:solidFill>
                  <a:schemeClr val="tx1"/>
                </a:solidFill>
                <a:effectLst/>
                <a:latin typeface="Avenir Next LT Pro"/>
              </a:rPr>
              <a:t>faith and trust in God. </a:t>
            </a:r>
            <a:br>
              <a:rPr lang="en-US" sz="4000" b="0" i="0" dirty="0">
                <a:effectLst/>
                <a:latin typeface="Avenir Next LT Pro" panose="020B0504020202020204" pitchFamily="34" charset="0"/>
              </a:rPr>
            </a:br>
            <a:br>
              <a:rPr lang="en-US" sz="4000" b="0" i="0" dirty="0">
                <a:effectLst/>
                <a:latin typeface="Avenir Next LT Pro" panose="020B0504020202020204" pitchFamily="34" charset="0"/>
              </a:rPr>
            </a:br>
            <a:r>
              <a:rPr lang="en-US" sz="4000" b="0" i="0" dirty="0">
                <a:solidFill>
                  <a:schemeClr val="tx1"/>
                </a:solidFill>
                <a:effectLst/>
                <a:latin typeface="Avenir Next LT Pro"/>
              </a:rPr>
              <a:t>How have you seen or experienced this? </a:t>
            </a:r>
          </a:p>
          <a:p>
            <a:pPr marL="0" indent="0">
              <a:buNone/>
            </a:pPr>
            <a:endParaRPr lang="en-US" sz="3200" dirty="0">
              <a:solidFill>
                <a:schemeClr val="tx1"/>
              </a:solidFill>
              <a:latin typeface="Avenir Next LT Pro" panose="020B0504020202020204" pitchFamily="34" charset="0"/>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7</a:t>
            </a:fld>
            <a:endParaRPr lang="en-AU"/>
          </a:p>
        </p:txBody>
      </p:sp>
    </p:spTree>
    <p:extLst>
      <p:ext uri="{BB962C8B-B14F-4D97-AF65-F5344CB8AC3E}">
        <p14:creationId xmlns:p14="http://schemas.microsoft.com/office/powerpoint/2010/main" val="655342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E8D80-4CC8-0D1D-7739-DFF4F39B9EA4}"/>
              </a:ext>
            </a:extLst>
          </p:cNvPr>
          <p:cNvSpPr>
            <a:spLocks noGrp="1"/>
          </p:cNvSpPr>
          <p:nvPr>
            <p:ph type="title"/>
          </p:nvPr>
        </p:nvSpPr>
        <p:spPr>
          <a:xfrm>
            <a:off x="865994" y="3646300"/>
            <a:ext cx="10444244" cy="5515800"/>
          </a:xfrm>
        </p:spPr>
        <p:txBody>
          <a:bodyPr>
            <a:noAutofit/>
          </a:bodyPr>
          <a:lstStyle/>
          <a:p>
            <a:pPr fontAlgn="base"/>
            <a:r>
              <a:rPr lang="en-US" sz="4000" dirty="0">
                <a:solidFill>
                  <a:schemeClr val="tx1"/>
                </a:solidFill>
                <a:latin typeface="Avenir Next LT Pro"/>
              </a:rPr>
              <a:t>Eventually, David turns to God and repents. </a:t>
            </a:r>
            <a:br>
              <a:rPr lang="en-US" sz="4000" dirty="0">
                <a:solidFill>
                  <a:schemeClr val="tx1"/>
                </a:solidFill>
                <a:latin typeface="Avenir Next LT Pro"/>
              </a:rPr>
            </a:br>
            <a:br>
              <a:rPr lang="en-US" sz="4000" dirty="0">
                <a:solidFill>
                  <a:schemeClr val="tx1"/>
                </a:solidFill>
                <a:latin typeface="Avenir Next LT Pro"/>
              </a:rPr>
            </a:br>
            <a:r>
              <a:rPr lang="en-US" sz="4000" dirty="0">
                <a:solidFill>
                  <a:schemeClr val="tx1"/>
                </a:solidFill>
                <a:latin typeface="Avenir Next LT Pro"/>
              </a:rPr>
              <a:t>Bill says that when he does this, "God doesn't just forgive David, he restores him."</a:t>
            </a:r>
            <a:br>
              <a:rPr lang="en-US" sz="4000" dirty="0">
                <a:solidFill>
                  <a:schemeClr val="tx1"/>
                </a:solidFill>
                <a:latin typeface="Avenir Next LT Pro"/>
              </a:rPr>
            </a:br>
            <a:br>
              <a:rPr lang="en-US" sz="4000" dirty="0">
                <a:solidFill>
                  <a:schemeClr val="tx1"/>
                </a:solidFill>
                <a:latin typeface="Avenir Next LT Pro"/>
              </a:rPr>
            </a:br>
            <a:r>
              <a:rPr lang="en-US" sz="4000" dirty="0">
                <a:solidFill>
                  <a:schemeClr val="tx1"/>
                </a:solidFill>
                <a:latin typeface="Avenir Next LT Pro"/>
              </a:rPr>
              <a:t>What do you think this means? What does it feel like when God restores us?</a:t>
            </a:r>
            <a:br>
              <a:rPr lang="en-US" sz="4000" dirty="0">
                <a:solidFill>
                  <a:schemeClr val="tx1"/>
                </a:solidFill>
                <a:latin typeface="Avenir Next LT Pro"/>
              </a:rPr>
            </a:br>
            <a:br>
              <a:rPr lang="en-US" sz="4000" dirty="0">
                <a:solidFill>
                  <a:schemeClr val="tx1"/>
                </a:solidFill>
              </a:rPr>
            </a:br>
            <a:br>
              <a:rPr lang="en-US" sz="4000" i="1" dirty="0"/>
            </a:br>
            <a:br>
              <a:rPr lang="en-US" sz="4000" b="0" i="1" dirty="0">
                <a:effectLst/>
              </a:rPr>
            </a:br>
            <a:br>
              <a:rPr lang="en-US" b="0" i="0" dirty="0">
                <a:effectLst/>
              </a:rPr>
            </a:br>
            <a:br>
              <a:rPr lang="en-US" sz="2400" dirty="0"/>
            </a:br>
            <a:br>
              <a:rPr lang="en-US" sz="5000" dirty="0"/>
            </a:br>
            <a:endParaRPr lang="en-AU" sz="5000" dirty="0"/>
          </a:p>
        </p:txBody>
      </p:sp>
      <p:sp>
        <p:nvSpPr>
          <p:cNvPr id="4" name="Slide Number Placeholder 3">
            <a:extLst>
              <a:ext uri="{FF2B5EF4-FFF2-40B4-BE49-F238E27FC236}">
                <a16:creationId xmlns:a16="http://schemas.microsoft.com/office/drawing/2014/main" id="{AC7698B5-662B-3BAB-4879-7AD438872E4C}"/>
              </a:ext>
            </a:extLst>
          </p:cNvPr>
          <p:cNvSpPr>
            <a:spLocks noGrp="1"/>
          </p:cNvSpPr>
          <p:nvPr>
            <p:ph type="sldNum" sz="quarter" idx="12"/>
          </p:nvPr>
        </p:nvSpPr>
        <p:spPr/>
        <p:txBody>
          <a:bodyPr/>
          <a:lstStyle/>
          <a:p>
            <a:fld id="{B3DCD73F-D2FC-42C9-AEFE-D7C4198EA148}" type="slidenum">
              <a:rPr lang="en-AU" smtClean="0"/>
              <a:t>8</a:t>
            </a:fld>
            <a:endParaRPr lang="en-AU"/>
          </a:p>
        </p:txBody>
      </p:sp>
    </p:spTree>
    <p:extLst>
      <p:ext uri="{BB962C8B-B14F-4D97-AF65-F5344CB8AC3E}">
        <p14:creationId xmlns:p14="http://schemas.microsoft.com/office/powerpoint/2010/main" val="605570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798881" y="1006191"/>
            <a:ext cx="10595879" cy="4844844"/>
          </a:xfrm>
        </p:spPr>
        <p:txBody>
          <a:bodyPr vert="horz" lIns="90000" tIns="45720" rIns="91440" bIns="45720" numCol="1" spcCol="288000" rtlCol="0" anchor="t">
            <a:normAutofit fontScale="77500" lnSpcReduction="20000"/>
          </a:bodyPr>
          <a:lstStyle/>
          <a:p>
            <a:pPr marL="0" indent="0">
              <a:buNone/>
            </a:pPr>
            <a:r>
              <a:rPr lang="en-US" sz="4800" b="0" i="0" dirty="0">
                <a:solidFill>
                  <a:schemeClr val="tx1"/>
                </a:solidFill>
                <a:effectLst/>
                <a:latin typeface="Avenir Next LT Pro"/>
              </a:rPr>
              <a:t>Despite David losing his way and sinning, God used </a:t>
            </a:r>
            <a:r>
              <a:rPr lang="en-US" sz="4800" dirty="0">
                <a:solidFill>
                  <a:schemeClr val="tx1"/>
                </a:solidFill>
                <a:latin typeface="Avenir Next LT Pro"/>
              </a:rPr>
              <a:t>his</a:t>
            </a:r>
            <a:r>
              <a:rPr lang="en-US" sz="4800" b="0" i="0" dirty="0">
                <a:solidFill>
                  <a:schemeClr val="tx1"/>
                </a:solidFill>
                <a:effectLst/>
                <a:latin typeface="Avenir Next LT Pro"/>
              </a:rPr>
              <a:t> </a:t>
            </a:r>
            <a:r>
              <a:rPr lang="en-US" sz="4800" dirty="0">
                <a:solidFill>
                  <a:schemeClr val="tx1"/>
                </a:solidFill>
                <a:latin typeface="Avenir Next LT Pro"/>
              </a:rPr>
              <a:t>life </a:t>
            </a:r>
            <a:r>
              <a:rPr lang="en-US" sz="4800" b="0" i="0" dirty="0">
                <a:solidFill>
                  <a:schemeClr val="tx1"/>
                </a:solidFill>
                <a:effectLst/>
                <a:latin typeface="Avenir Next LT Pro"/>
              </a:rPr>
              <a:t>powerfully. His Psalms have been studied and prayed for generations, and his story has inspired many. </a:t>
            </a:r>
          </a:p>
          <a:p>
            <a:pPr marL="0" indent="0">
              <a:buNone/>
            </a:pPr>
            <a:endParaRPr lang="en-US" sz="4800" dirty="0">
              <a:solidFill>
                <a:schemeClr val="tx1"/>
              </a:solidFill>
              <a:latin typeface="Avenir Next LT Pro" panose="020B0504020202020204" pitchFamily="34" charset="0"/>
            </a:endParaRPr>
          </a:p>
          <a:p>
            <a:pPr marL="0" indent="0">
              <a:buNone/>
            </a:pPr>
            <a:r>
              <a:rPr lang="en-US" sz="4800" b="0" i="0" dirty="0">
                <a:solidFill>
                  <a:schemeClr val="tx1"/>
                </a:solidFill>
                <a:effectLst/>
                <a:latin typeface="Avenir Next LT Pro" panose="020B0504020202020204" pitchFamily="34" charset="0"/>
              </a:rPr>
              <a:t>Does it surprise you that God used David despite his failures? </a:t>
            </a:r>
          </a:p>
          <a:p>
            <a:pPr marL="0" indent="0">
              <a:buNone/>
            </a:pPr>
            <a:endParaRPr lang="en-US" sz="4800" b="0" i="0" dirty="0">
              <a:solidFill>
                <a:schemeClr val="tx1"/>
              </a:solidFill>
              <a:effectLst/>
              <a:latin typeface="Avenir Next LT Pro" panose="020B0504020202020204" pitchFamily="34" charset="0"/>
            </a:endParaRPr>
          </a:p>
          <a:p>
            <a:pPr marL="0" indent="0">
              <a:buNone/>
            </a:pPr>
            <a:r>
              <a:rPr lang="en-US" sz="4800" b="0" i="0" dirty="0">
                <a:solidFill>
                  <a:schemeClr val="tx1"/>
                </a:solidFill>
                <a:effectLst/>
                <a:latin typeface="Avenir Next LT Pro"/>
              </a:rPr>
              <a:t>What does this tell you about </a:t>
            </a:r>
            <a:r>
              <a:rPr lang="en-US" sz="4800" dirty="0">
                <a:solidFill>
                  <a:schemeClr val="tx1"/>
                </a:solidFill>
                <a:latin typeface="Avenir Next LT Pro"/>
              </a:rPr>
              <a:t>God's plan and purpose for us as people who make mistakes?</a:t>
            </a:r>
            <a:endParaRPr lang="en-US" sz="60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9</a:t>
            </a:fld>
            <a:endParaRPr lang="en-AU"/>
          </a:p>
        </p:txBody>
      </p:sp>
    </p:spTree>
    <p:extLst>
      <p:ext uri="{BB962C8B-B14F-4D97-AF65-F5344CB8AC3E}">
        <p14:creationId xmlns:p14="http://schemas.microsoft.com/office/powerpoint/2010/main" val="2443404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1385678"/>
            <a:ext cx="10444244" cy="4351338"/>
          </a:xfrm>
        </p:spPr>
        <p:txBody>
          <a:bodyPr vert="horz" lIns="90000" tIns="45720" rIns="91440" bIns="45720" numCol="1" spcCol="288000" rtlCol="0" anchor="t">
            <a:noAutofit/>
          </a:bodyPr>
          <a:lstStyle/>
          <a:p>
            <a:pPr marL="0" indent="0" algn="l" rtl="0" fontAlgn="base">
              <a:buNone/>
            </a:pPr>
            <a:r>
              <a:rPr lang="en-US" sz="5500" dirty="0">
                <a:latin typeface="Avenir Next LT Pro"/>
              </a:rPr>
              <a:t>In what ways does David’s story encourage or inspire  you? </a:t>
            </a:r>
            <a:endParaRPr lang="en-US" sz="5500" b="0" i="0" dirty="0">
              <a:solidFill>
                <a:schemeClr val="tx1"/>
              </a:solidFill>
              <a:effectLst/>
              <a:latin typeface="Avenir Next LT Pro"/>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10</a:t>
            </a:fld>
            <a:endParaRPr lang="en-AU" dirty="0"/>
          </a:p>
        </p:txBody>
      </p:sp>
    </p:spTree>
    <p:extLst>
      <p:ext uri="{BB962C8B-B14F-4D97-AF65-F5344CB8AC3E}">
        <p14:creationId xmlns:p14="http://schemas.microsoft.com/office/powerpoint/2010/main" val="2174827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824948"/>
            <a:ext cx="10444244" cy="4912068"/>
          </a:xfrm>
        </p:spPr>
        <p:txBody>
          <a:bodyPr vert="horz" lIns="90000" tIns="45720" rIns="91440" bIns="45720" numCol="1" spcCol="288000" rtlCol="0" anchor="t">
            <a:normAutofit lnSpcReduction="10000"/>
          </a:bodyPr>
          <a:lstStyle/>
          <a:p>
            <a:pPr marL="0" indent="0" fontAlgn="base">
              <a:buNone/>
            </a:pPr>
            <a:r>
              <a:rPr lang="en-AU" sz="4000" b="0" i="0" dirty="0">
                <a:solidFill>
                  <a:schemeClr val="tx1"/>
                </a:solidFill>
                <a:effectLst/>
                <a:latin typeface="+mj-lt"/>
              </a:rPr>
              <a:t>Psalm 51:12 </a:t>
            </a:r>
            <a:r>
              <a:rPr lang="en-AU" sz="4000" dirty="0">
                <a:solidFill>
                  <a:schemeClr val="tx1"/>
                </a:solidFill>
                <a:latin typeface="+mj-lt"/>
              </a:rPr>
              <a:t>(NLT) says</a:t>
            </a:r>
            <a:r>
              <a:rPr lang="en-AU" sz="4000" b="0" i="0" dirty="0">
                <a:solidFill>
                  <a:schemeClr val="tx1"/>
                </a:solidFill>
                <a:effectLst/>
                <a:latin typeface="+mj-lt"/>
              </a:rPr>
              <a:t>:</a:t>
            </a:r>
            <a:br>
              <a:rPr lang="en-AU" sz="4000" b="0" i="0" dirty="0">
                <a:solidFill>
                  <a:schemeClr val="tx1"/>
                </a:solidFill>
                <a:effectLst/>
                <a:latin typeface="+mj-lt"/>
              </a:rPr>
            </a:br>
            <a:br>
              <a:rPr lang="en-AU" sz="4000" b="0" i="0" dirty="0">
                <a:solidFill>
                  <a:schemeClr val="tx1"/>
                </a:solidFill>
                <a:effectLst/>
                <a:latin typeface="+mj-lt"/>
              </a:rPr>
            </a:br>
            <a:r>
              <a:rPr lang="en-AU" sz="4000" b="0" i="1" dirty="0">
                <a:solidFill>
                  <a:schemeClr val="tx1"/>
                </a:solidFill>
                <a:effectLst/>
                <a:latin typeface="+mj-lt"/>
              </a:rPr>
              <a:t>“</a:t>
            </a:r>
            <a:r>
              <a:rPr lang="en-AU" sz="4000" b="0" i="1" dirty="0">
                <a:solidFill>
                  <a:schemeClr val="tx1"/>
                </a:solidFill>
                <a:effectLst/>
                <a:latin typeface="Avenir Next LT Pro"/>
                <a:cs typeface="Segoe UI"/>
              </a:rPr>
              <a:t>Restore to me the joy of your salvation</a:t>
            </a:r>
            <a:r>
              <a:rPr lang="en-AU" sz="4000" b="0" i="1" dirty="0">
                <a:solidFill>
                  <a:schemeClr val="tx1"/>
                </a:solidFill>
                <a:effectLst/>
                <a:latin typeface="+mj-lt"/>
              </a:rPr>
              <a:t> and </a:t>
            </a:r>
            <a:r>
              <a:rPr lang="en-AU" sz="4000" i="1" dirty="0">
                <a:solidFill>
                  <a:schemeClr val="tx1"/>
                </a:solidFill>
                <a:latin typeface="+mj-lt"/>
              </a:rPr>
              <a:t>make me willing to obey you</a:t>
            </a:r>
            <a:r>
              <a:rPr lang="en-AU" sz="4000" b="0" i="1" dirty="0">
                <a:solidFill>
                  <a:schemeClr val="tx1"/>
                </a:solidFill>
                <a:effectLst/>
                <a:latin typeface="+mj-lt"/>
              </a:rPr>
              <a:t>.”</a:t>
            </a:r>
            <a:r>
              <a:rPr lang="en-AU" sz="4000" b="0" i="0" dirty="0">
                <a:solidFill>
                  <a:schemeClr val="tx1"/>
                </a:solidFill>
                <a:effectLst/>
                <a:latin typeface="+mj-lt"/>
              </a:rPr>
              <a:t> </a:t>
            </a:r>
            <a:endParaRPr lang="en-US">
              <a:solidFill>
                <a:schemeClr val="tx1"/>
              </a:solidFill>
            </a:endParaRPr>
          </a:p>
          <a:p>
            <a:pPr marL="0" indent="0">
              <a:buNone/>
            </a:pPr>
            <a:br>
              <a:rPr lang="en-AU" sz="4000" b="0" i="0" dirty="0">
                <a:solidFill>
                  <a:schemeClr val="tx1"/>
                </a:solidFill>
                <a:effectLst/>
                <a:latin typeface="+mj-lt"/>
              </a:rPr>
            </a:br>
            <a:r>
              <a:rPr lang="en-AU" sz="4000" dirty="0">
                <a:solidFill>
                  <a:schemeClr val="tx1"/>
                </a:solidFill>
                <a:latin typeface="+mj-lt"/>
              </a:rPr>
              <a:t>In</a:t>
            </a:r>
            <a:r>
              <a:rPr lang="en-AU" sz="4000" b="0" i="0" dirty="0">
                <a:solidFill>
                  <a:schemeClr val="tx1"/>
                </a:solidFill>
                <a:effectLst/>
                <a:latin typeface="+mj-lt"/>
              </a:rPr>
              <a:t> what ways </a:t>
            </a:r>
            <a:r>
              <a:rPr lang="en-AU" sz="4000" dirty="0">
                <a:solidFill>
                  <a:schemeClr val="tx1"/>
                </a:solidFill>
                <a:latin typeface="+mj-lt"/>
              </a:rPr>
              <a:t>can</a:t>
            </a:r>
            <a:r>
              <a:rPr lang="en-AU" sz="4000" b="0" i="0" dirty="0">
                <a:solidFill>
                  <a:schemeClr val="tx1"/>
                </a:solidFill>
                <a:effectLst/>
                <a:latin typeface="+mj-lt"/>
              </a:rPr>
              <a:t> you </a:t>
            </a:r>
            <a:r>
              <a:rPr lang="en-AU" sz="4000" dirty="0">
                <a:solidFill>
                  <a:schemeClr val="tx1"/>
                </a:solidFill>
                <a:latin typeface="+mj-lt"/>
              </a:rPr>
              <a:t>relate to David's</a:t>
            </a:r>
            <a:r>
              <a:rPr lang="en-AU" sz="4000" b="0" i="0" dirty="0">
                <a:solidFill>
                  <a:schemeClr val="tx1"/>
                </a:solidFill>
                <a:effectLst/>
                <a:latin typeface="+mj-lt"/>
              </a:rPr>
              <a:t> </a:t>
            </a:r>
            <a:r>
              <a:rPr lang="en-AU" sz="4000" dirty="0">
                <a:solidFill>
                  <a:schemeClr val="tx1"/>
                </a:solidFill>
                <a:latin typeface="+mj-lt"/>
              </a:rPr>
              <a:t>prayer</a:t>
            </a:r>
            <a:r>
              <a:rPr lang="en-AU" sz="4000" b="0" i="0" dirty="0">
                <a:solidFill>
                  <a:schemeClr val="tx1"/>
                </a:solidFill>
                <a:effectLst/>
                <a:latin typeface="+mj-lt"/>
              </a:rPr>
              <a:t>? </a:t>
            </a:r>
            <a:br>
              <a:rPr lang="en-AU" sz="4000" b="0" i="0" dirty="0">
                <a:solidFill>
                  <a:schemeClr val="tx1"/>
                </a:solidFill>
                <a:effectLst/>
                <a:latin typeface="+mj-lt"/>
              </a:rPr>
            </a:br>
            <a:br>
              <a:rPr lang="en-AU" sz="4000" b="0" i="0" dirty="0">
                <a:solidFill>
                  <a:schemeClr val="tx1"/>
                </a:solidFill>
                <a:effectLst/>
                <a:latin typeface="+mj-lt"/>
              </a:rPr>
            </a:br>
            <a:endParaRPr lang="en-US" sz="4600" b="0" i="0">
              <a:solidFill>
                <a:schemeClr val="tx1"/>
              </a:solidFill>
              <a:effectLst/>
              <a:latin typeface="+mj-lt"/>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11</a:t>
            </a:fld>
            <a:endParaRPr lang="en-AU"/>
          </a:p>
        </p:txBody>
      </p:sp>
    </p:spTree>
    <p:extLst>
      <p:ext uri="{BB962C8B-B14F-4D97-AF65-F5344CB8AC3E}">
        <p14:creationId xmlns:p14="http://schemas.microsoft.com/office/powerpoint/2010/main" val="1671164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04156-3EAE-EB94-2E1D-F65E7972B2AC}"/>
              </a:ext>
            </a:extLst>
          </p:cNvPr>
          <p:cNvSpPr>
            <a:spLocks noGrp="1"/>
          </p:cNvSpPr>
          <p:nvPr>
            <p:ph type="title"/>
          </p:nvPr>
        </p:nvSpPr>
        <p:spPr>
          <a:xfrm>
            <a:off x="561600" y="365124"/>
            <a:ext cx="10444244" cy="3640345"/>
          </a:xfrm>
        </p:spPr>
        <p:txBody>
          <a:bodyPr/>
          <a:lstStyle/>
          <a:p>
            <a:r>
              <a:rPr lang="en-US" dirty="0">
                <a:solidFill>
                  <a:schemeClr val="tx1"/>
                </a:solidFill>
              </a:rPr>
              <a:t>Based on what we've talked about, what </a:t>
            </a:r>
            <a:r>
              <a:rPr lang="en-US">
                <a:solidFill>
                  <a:schemeClr val="tx1"/>
                </a:solidFill>
              </a:rPr>
              <a:t>is one thing you would like prayer for </a:t>
            </a:r>
            <a:r>
              <a:rPr lang="en-US" dirty="0">
                <a:solidFill>
                  <a:schemeClr val="tx1"/>
                </a:solidFill>
              </a:rPr>
              <a:t>today?</a:t>
            </a:r>
            <a:endParaRPr lang="en-AU" dirty="0">
              <a:solidFill>
                <a:schemeClr val="tx1"/>
              </a:solidFill>
            </a:endParaRPr>
          </a:p>
        </p:txBody>
      </p:sp>
      <p:sp>
        <p:nvSpPr>
          <p:cNvPr id="4" name="Slide Number Placeholder 3">
            <a:extLst>
              <a:ext uri="{FF2B5EF4-FFF2-40B4-BE49-F238E27FC236}">
                <a16:creationId xmlns:a16="http://schemas.microsoft.com/office/drawing/2014/main" id="{CA34F03D-7C1E-83E4-1AF5-5D317BA82FC0}"/>
              </a:ext>
            </a:extLst>
          </p:cNvPr>
          <p:cNvSpPr>
            <a:spLocks noGrp="1"/>
          </p:cNvSpPr>
          <p:nvPr>
            <p:ph type="sldNum" sz="quarter" idx="12"/>
          </p:nvPr>
        </p:nvSpPr>
        <p:spPr/>
        <p:txBody>
          <a:bodyPr/>
          <a:lstStyle/>
          <a:p>
            <a:fld id="{B3DCD73F-D2FC-42C9-AEFE-D7C4198EA148}" type="slidenum">
              <a:rPr lang="en-AU" smtClean="0"/>
              <a:t>12</a:t>
            </a:fld>
            <a:endParaRPr lang="en-AU"/>
          </a:p>
        </p:txBody>
      </p:sp>
    </p:spTree>
    <p:extLst>
      <p:ext uri="{BB962C8B-B14F-4D97-AF65-F5344CB8AC3E}">
        <p14:creationId xmlns:p14="http://schemas.microsoft.com/office/powerpoint/2010/main" val="2809509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2136176"/>
            <a:ext cx="10444244" cy="4351338"/>
          </a:xfrm>
        </p:spPr>
        <p:txBody>
          <a:bodyPr>
            <a:normAutofit/>
          </a:bodyPr>
          <a:lstStyle/>
          <a:p>
            <a:pPr marL="0" indent="0">
              <a:buNone/>
            </a:pPr>
            <a:r>
              <a:rPr lang="en-US" sz="5500" b="0" i="1" dirty="0">
                <a:solidFill>
                  <a:schemeClr val="tx1"/>
                </a:solidFill>
                <a:effectLst/>
                <a:latin typeface="Avenir Next LT Pro" panose="020B0504020202020204" pitchFamily="34" charset="0"/>
              </a:rPr>
              <a:t>Spend time praying for each other about the things you shared. </a:t>
            </a:r>
            <a:endParaRPr lang="en-US" sz="55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13</a:t>
            </a:fld>
            <a:endParaRPr lang="en-AU"/>
          </a:p>
        </p:txBody>
      </p:sp>
    </p:spTree>
    <p:extLst>
      <p:ext uri="{BB962C8B-B14F-4D97-AF65-F5344CB8AC3E}">
        <p14:creationId xmlns:p14="http://schemas.microsoft.com/office/powerpoint/2010/main" val="3701623065"/>
      </p:ext>
    </p:extLst>
  </p:cSld>
  <p:clrMapOvr>
    <a:masterClrMapping/>
  </p:clrMapOvr>
</p:sld>
</file>

<file path=ppt/theme/theme1.xml><?xml version="1.0" encoding="utf-8"?>
<a:theme xmlns:a="http://schemas.openxmlformats.org/drawingml/2006/main" name="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7" id="{99C27993-285E-8F4A-B440-99D95CA35320}" vid="{30FB0334-9A82-2F48-886C-AF32F372DCC0}"/>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7" id="{99C27993-285E-8F4A-B440-99D95CA35320}" vid="{D446AED2-C472-264E-B0F8-566BD832B39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5" ma:contentTypeDescription="Create a new document." ma:contentTypeScope="" ma:versionID="3e43f0dc68f30519f39bcd0443e13276">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401f36c531559c78f511e6471f28b257"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1ad1f5a0-fa71-4dab-a083-db26db2596cf">
      <UserInfo>
        <DisplayName>Sue Arundell</DisplayName>
        <AccountId>2782</AccountId>
        <AccountType/>
      </UserInfo>
      <UserInfo>
        <DisplayName>Matt Allensby</DisplayName>
        <AccountId>2077</AccountId>
        <AccountType/>
      </UserInfo>
    </SharedWithUsers>
    <TaxCatchAll xmlns="1ad1f5a0-fa71-4dab-a083-db26db2596cf" xsi:nil="true"/>
    <lcf76f155ced4ddcb4097134ff3c332f xmlns="583f0f69-01e1-46ca-86b7-e30e3230480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173ED5-953A-4F3D-8E1E-34588CB41B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d1f5a0-fa71-4dab-a083-db26db2596cf"/>
    <ds:schemaRef ds:uri="583f0f69-01e1-46ca-86b7-e30e323048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ED74F41-8B89-43AA-90AE-6260BF2FA137}">
  <ds:schemaRefs>
    <ds:schemaRef ds:uri="http://schemas.microsoft.com/office/2006/metadata/properties"/>
    <ds:schemaRef ds:uri="http://schemas.microsoft.com/office/infopath/2007/PartnerControls"/>
    <ds:schemaRef ds:uri="cab319f5-9cc7-4755-a8c4-a26efae7ab33"/>
    <ds:schemaRef ds:uri="7357dd1f-699d-4d79-9a3b-b8d4e997a419"/>
    <ds:schemaRef ds:uri="b7e36264-b76b-4546-857f-03fce5c6ba07"/>
    <ds:schemaRef ds:uri="1ad1f5a0-fa71-4dab-a083-db26db2596cf"/>
    <ds:schemaRef ds:uri="583f0f69-01e1-46ca-86b7-e30e32304800"/>
  </ds:schemaRefs>
</ds:datastoreItem>
</file>

<file path=customXml/itemProps3.xml><?xml version="1.0" encoding="utf-8"?>
<ds:datastoreItem xmlns:ds="http://schemas.openxmlformats.org/officeDocument/2006/customXml" ds:itemID="{D6B0CABB-74DC-46F6-9DA1-D60A0FFB23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Heroes of faith presentation</Template>
  <TotalTime>64</TotalTime>
  <Words>321</Words>
  <Application>Microsoft Office PowerPoint</Application>
  <PresentationFormat>Widescreen</PresentationFormat>
  <Paragraphs>30</Paragraphs>
  <Slides>13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Aptos</vt:lpstr>
      <vt:lpstr>Arial</vt:lpstr>
      <vt:lpstr>Avenir Next LT Pro</vt:lpstr>
      <vt:lpstr>Calibri</vt:lpstr>
      <vt:lpstr>Office Theme</vt:lpstr>
      <vt:lpstr>Custom Design</vt:lpstr>
      <vt:lpstr>PowerPoint Presentation</vt:lpstr>
      <vt:lpstr>DAVID</vt:lpstr>
      <vt:lpstr>PowerPoint Presentation</vt:lpstr>
      <vt:lpstr>PowerPoint Presentation</vt:lpstr>
      <vt:lpstr>PowerPoint Presentation</vt:lpstr>
      <vt:lpstr>PowerPoint Presentation</vt:lpstr>
      <vt:lpstr>PowerPoint Presentation</vt:lpstr>
      <vt:lpstr>Eventually, David turns to God and repents.   Bill says that when he does this, "God doesn't just forgive David, he restores him."  What do you think this means? What does it feel like when God restores us?       </vt:lpstr>
      <vt:lpstr>PowerPoint Presentation</vt:lpstr>
      <vt:lpstr>PowerPoint Presentation</vt:lpstr>
      <vt:lpstr>PowerPoint Presentation</vt:lpstr>
      <vt:lpstr>Based on what we've talked about, what is one thing you would like prayer for today?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Hill</dc:creator>
  <cp:lastModifiedBy>Claire Hill</cp:lastModifiedBy>
  <cp:revision>160</cp:revision>
  <dcterms:created xsi:type="dcterms:W3CDTF">2024-12-01T21:18:54Z</dcterms:created>
  <dcterms:modified xsi:type="dcterms:W3CDTF">2024-12-05T22:38:53Z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MediaServiceImageTags">
    <vt:lpwstr/>
  </property>
</Properties>
</file>