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sldIdLst>
    <p:sldId id="261" r:id="rId3"/>
    <p:sldId id="262" r:id="rId4"/>
    <p:sldId id="263" r:id="rId5"/>
    <p:sldId id="256" r:id="rId6"/>
    <p:sldId id="260" r:id="rId7"/>
    <p:sldId id="259" r:id="rId8"/>
    <p:sldId id="258" r:id="rId9"/>
    <p:sldId id="257" r:id="rId10"/>
  </p:sldIdLst>
  <p:sldSz cx="18288000" cy="10287000"/>
  <p:notesSz cx="6858000" cy="9144000"/>
  <p:embeddedFontLst>
    <p:embeddedFont>
      <p:font typeface="Avenir Next LT Pro" panose="020B0504020202020204" pitchFamily="34" charset="0"/>
      <p:regular r:id="rId11"/>
      <p:bold r:id="rId12"/>
      <p:italic r:id="rId13"/>
      <p:boldItalic r:id="rId14"/>
    </p:embeddedFont>
    <p:embeddedFont>
      <p:font typeface="Avenir Next LT Pro Demi" panose="020B0704020202020204" pitchFamily="34" charset="0"/>
      <p:bold r:id="rId15"/>
      <p:boldItalic r:id="rId16"/>
    </p:embeddedFont>
    <p:embeddedFont>
      <p:font typeface="Malibu" panose="02000000000000000000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6" d="100"/>
          <a:sy n="66" d="100"/>
        </p:scale>
        <p:origin x="129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24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23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4.fntdata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71B01-39C4-4ED6-91D4-9122FAF136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8279B0-970F-BF16-842F-4B3E33F575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7161D-69D7-5999-4E71-44513B23A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78BF3-87E5-B1B5-14BB-8D0BCD002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AC699-7BBB-C284-8C05-44E9F830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7C088C39-9E9E-9CF0-FAF3-8F49B3B5EC09}"/>
              </a:ext>
            </a:extLst>
          </p:cNvPr>
          <p:cNvSpPr/>
          <p:nvPr userDrawn="1"/>
        </p:nvSpPr>
        <p:spPr>
          <a:xfrm flipV="1">
            <a:off x="-1028700" y="-4799582"/>
            <a:ext cx="18288000" cy="7406640"/>
          </a:xfrm>
          <a:custGeom>
            <a:avLst/>
            <a:gdLst/>
            <a:ahLst/>
            <a:cxnLst/>
            <a:rect l="l" t="t" r="r" b="b"/>
            <a:pathLst>
              <a:path w="18288000" h="7406640">
                <a:moveTo>
                  <a:pt x="0" y="7406640"/>
                </a:moveTo>
                <a:lnTo>
                  <a:pt x="18288000" y="7406640"/>
                </a:lnTo>
                <a:lnTo>
                  <a:pt x="18288000" y="0"/>
                </a:lnTo>
                <a:lnTo>
                  <a:pt x="0" y="0"/>
                </a:lnTo>
                <a:lnTo>
                  <a:pt x="0" y="740664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584718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915A1F90-77E3-4208-0CE8-8E5714A71C30}"/>
              </a:ext>
            </a:extLst>
          </p:cNvPr>
          <p:cNvSpPr/>
          <p:nvPr userDrawn="1"/>
        </p:nvSpPr>
        <p:spPr>
          <a:xfrm>
            <a:off x="-609600" y="4381500"/>
            <a:ext cx="20836854" cy="8438926"/>
          </a:xfrm>
          <a:custGeom>
            <a:avLst/>
            <a:gdLst/>
            <a:ahLst/>
            <a:cxnLst/>
            <a:rect l="l" t="t" r="r" b="b"/>
            <a:pathLst>
              <a:path w="20836854" h="8438926">
                <a:moveTo>
                  <a:pt x="0" y="0"/>
                </a:moveTo>
                <a:lnTo>
                  <a:pt x="20836855" y="0"/>
                </a:lnTo>
                <a:lnTo>
                  <a:pt x="20836855" y="8438926"/>
                </a:lnTo>
                <a:lnTo>
                  <a:pt x="0" y="84389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C0F28-1AB2-FAA6-A379-A1916EC29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5CE5C-5B49-BFB8-97FF-CFF72F878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40110-C6D3-BC6E-58F8-C402B4704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477C90-BC37-81DD-204E-90A1008A0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8A712-C98F-3249-01F2-A2EE58563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5136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0B3D0BAE-4134-1509-7EAA-B0BCCEBBC011}"/>
              </a:ext>
            </a:extLst>
          </p:cNvPr>
          <p:cNvSpPr/>
          <p:nvPr userDrawn="1"/>
        </p:nvSpPr>
        <p:spPr>
          <a:xfrm>
            <a:off x="-463222" y="-5771832"/>
            <a:ext cx="20836854" cy="8438926"/>
          </a:xfrm>
          <a:custGeom>
            <a:avLst/>
            <a:gdLst/>
            <a:ahLst/>
            <a:cxnLst/>
            <a:rect l="l" t="t" r="r" b="b"/>
            <a:pathLst>
              <a:path w="20836854" h="8438926">
                <a:moveTo>
                  <a:pt x="0" y="0"/>
                </a:moveTo>
                <a:lnTo>
                  <a:pt x="20836855" y="0"/>
                </a:lnTo>
                <a:lnTo>
                  <a:pt x="20836855" y="8438926"/>
                </a:lnTo>
                <a:lnTo>
                  <a:pt x="0" y="84389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id="{4EB4E251-2D8A-9626-1DB0-93FE13CEDE17}"/>
              </a:ext>
            </a:extLst>
          </p:cNvPr>
          <p:cNvSpPr/>
          <p:nvPr userDrawn="1"/>
        </p:nvSpPr>
        <p:spPr>
          <a:xfrm>
            <a:off x="-1223153" y="7337860"/>
            <a:ext cx="18288000" cy="7406640"/>
          </a:xfrm>
          <a:custGeom>
            <a:avLst/>
            <a:gdLst/>
            <a:ahLst/>
            <a:cxnLst/>
            <a:rect l="l" t="t" r="r" b="b"/>
            <a:pathLst>
              <a:path w="18288000" h="7406640">
                <a:moveTo>
                  <a:pt x="0" y="0"/>
                </a:moveTo>
                <a:lnTo>
                  <a:pt x="18288000" y="0"/>
                </a:lnTo>
                <a:lnTo>
                  <a:pt x="18288000" y="7406640"/>
                </a:lnTo>
                <a:lnTo>
                  <a:pt x="0" y="74066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5F285D-98D1-83A5-08DB-1331130F7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ACEBBE-2724-86A0-C106-5BB5320B0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19C93-BBFF-746E-C52F-B8EB6F28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AC079-1DCF-7E64-BD54-25A81EA45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FF273-C779-6411-B734-04EAA6C32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94211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DA027A71-7127-67CA-8618-51A79B50BD6B}"/>
              </a:ext>
            </a:extLst>
          </p:cNvPr>
          <p:cNvSpPr/>
          <p:nvPr userDrawn="1"/>
        </p:nvSpPr>
        <p:spPr>
          <a:xfrm flipV="1">
            <a:off x="-914400" y="7353300"/>
            <a:ext cx="21406777" cy="8669745"/>
          </a:xfrm>
          <a:custGeom>
            <a:avLst/>
            <a:gdLst/>
            <a:ahLst/>
            <a:cxnLst/>
            <a:rect l="l" t="t" r="r" b="b"/>
            <a:pathLst>
              <a:path w="21406777" h="8669745">
                <a:moveTo>
                  <a:pt x="0" y="8669744"/>
                </a:moveTo>
                <a:lnTo>
                  <a:pt x="21406777" y="8669744"/>
                </a:lnTo>
                <a:lnTo>
                  <a:pt x="21406777" y="0"/>
                </a:lnTo>
                <a:lnTo>
                  <a:pt x="0" y="0"/>
                </a:lnTo>
                <a:lnTo>
                  <a:pt x="0" y="8669744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3F5E9B-2417-0EF0-6083-6883A4872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10CE1-B3A1-6277-875D-23A7771A86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26603-1A25-116D-51A4-0BC24E568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B4DCB5-29B9-F79E-D676-4B7DB27BC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B4DB3C-A4D3-04BF-DE9F-BBEB9B6E9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7A057-071C-DD49-3BCB-75431A452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8448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2">
            <a:extLst>
              <a:ext uri="{FF2B5EF4-FFF2-40B4-BE49-F238E27FC236}">
                <a16:creationId xmlns:a16="http://schemas.microsoft.com/office/drawing/2014/main" id="{176F1A83-D474-7D2B-CCFF-B15C25EAF2EB}"/>
              </a:ext>
            </a:extLst>
          </p:cNvPr>
          <p:cNvSpPr/>
          <p:nvPr userDrawn="1"/>
        </p:nvSpPr>
        <p:spPr>
          <a:xfrm flipV="1">
            <a:off x="-1028700" y="-4799582"/>
            <a:ext cx="18288000" cy="7406640"/>
          </a:xfrm>
          <a:custGeom>
            <a:avLst/>
            <a:gdLst/>
            <a:ahLst/>
            <a:cxnLst/>
            <a:rect l="l" t="t" r="r" b="b"/>
            <a:pathLst>
              <a:path w="18288000" h="7406640">
                <a:moveTo>
                  <a:pt x="0" y="7406640"/>
                </a:moveTo>
                <a:lnTo>
                  <a:pt x="18288000" y="7406640"/>
                </a:lnTo>
                <a:lnTo>
                  <a:pt x="18288000" y="0"/>
                </a:lnTo>
                <a:lnTo>
                  <a:pt x="0" y="0"/>
                </a:lnTo>
                <a:lnTo>
                  <a:pt x="0" y="740664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1A4955-430B-6A01-C940-2CC17B7AA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4206CD-8655-A92C-E71C-C299B2533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4A4B-0908-F784-DB59-E0BCD51958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95248A-64E5-6E81-B41A-554B197D7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1B7BBF-E07C-B5D3-5C80-E0794BC903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8E5FA6-F8A3-A1C3-D713-047E22E52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7CCD03-AE68-1B23-5463-C03E44267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830626-3C17-F048-8094-A4F4CA68E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Freeform 2">
            <a:extLst>
              <a:ext uri="{FF2B5EF4-FFF2-40B4-BE49-F238E27FC236}">
                <a16:creationId xmlns:a16="http://schemas.microsoft.com/office/drawing/2014/main" id="{FBDEA7A7-96CB-874D-FBF8-E7A578249DF9}"/>
              </a:ext>
            </a:extLst>
          </p:cNvPr>
          <p:cNvSpPr/>
          <p:nvPr userDrawn="1"/>
        </p:nvSpPr>
        <p:spPr>
          <a:xfrm flipV="1">
            <a:off x="-768391" y="8003574"/>
            <a:ext cx="21406777" cy="8669745"/>
          </a:xfrm>
          <a:custGeom>
            <a:avLst/>
            <a:gdLst/>
            <a:ahLst/>
            <a:cxnLst/>
            <a:rect l="l" t="t" r="r" b="b"/>
            <a:pathLst>
              <a:path w="21406777" h="8669745">
                <a:moveTo>
                  <a:pt x="0" y="8669744"/>
                </a:moveTo>
                <a:lnTo>
                  <a:pt x="21406777" y="8669744"/>
                </a:lnTo>
                <a:lnTo>
                  <a:pt x="21406777" y="0"/>
                </a:lnTo>
                <a:lnTo>
                  <a:pt x="0" y="0"/>
                </a:lnTo>
                <a:lnTo>
                  <a:pt x="0" y="8669744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6133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>
            <a:extLst>
              <a:ext uri="{FF2B5EF4-FFF2-40B4-BE49-F238E27FC236}">
                <a16:creationId xmlns:a16="http://schemas.microsoft.com/office/drawing/2014/main" id="{AC49AF39-0C32-5962-A54A-EDC1D9994DCE}"/>
              </a:ext>
            </a:extLst>
          </p:cNvPr>
          <p:cNvSpPr/>
          <p:nvPr userDrawn="1"/>
        </p:nvSpPr>
        <p:spPr>
          <a:xfrm>
            <a:off x="-827823" y="701697"/>
            <a:ext cx="21934830" cy="8883606"/>
          </a:xfrm>
          <a:custGeom>
            <a:avLst/>
            <a:gdLst/>
            <a:ahLst/>
            <a:cxnLst/>
            <a:rect l="l" t="t" r="r" b="b"/>
            <a:pathLst>
              <a:path w="21934830" h="8883606">
                <a:moveTo>
                  <a:pt x="0" y="0"/>
                </a:moveTo>
                <a:lnTo>
                  <a:pt x="21934830" y="0"/>
                </a:lnTo>
                <a:lnTo>
                  <a:pt x="21934830" y="8883606"/>
                </a:lnTo>
                <a:lnTo>
                  <a:pt x="0" y="88836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37B324-B07A-C4AF-77EF-4E1F508C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593FAA-81D1-D9CC-CE99-0DDC71C14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7C4BDD-6305-F53E-B4CA-FF6D62E3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640EAF-620B-A852-09DE-AF8AC4A76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47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2">
            <a:extLst>
              <a:ext uri="{FF2B5EF4-FFF2-40B4-BE49-F238E27FC236}">
                <a16:creationId xmlns:a16="http://schemas.microsoft.com/office/drawing/2014/main" id="{ACE0AB06-D967-02DD-BDFF-D33BB7CFEC95}"/>
              </a:ext>
            </a:extLst>
          </p:cNvPr>
          <p:cNvSpPr/>
          <p:nvPr userDrawn="1"/>
        </p:nvSpPr>
        <p:spPr>
          <a:xfrm>
            <a:off x="-827823" y="701697"/>
            <a:ext cx="21934830" cy="8883606"/>
          </a:xfrm>
          <a:custGeom>
            <a:avLst/>
            <a:gdLst/>
            <a:ahLst/>
            <a:cxnLst/>
            <a:rect l="l" t="t" r="r" b="b"/>
            <a:pathLst>
              <a:path w="21934830" h="8883606">
                <a:moveTo>
                  <a:pt x="0" y="0"/>
                </a:moveTo>
                <a:lnTo>
                  <a:pt x="21934830" y="0"/>
                </a:lnTo>
                <a:lnTo>
                  <a:pt x="21934830" y="8883606"/>
                </a:lnTo>
                <a:lnTo>
                  <a:pt x="0" y="88836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2BC2C7-0269-C6B5-ED53-2B9C6D652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18D11E-5F6D-6DAC-9C2A-5877864FD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8E352-37FD-394C-7955-A67F616BD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16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CC3CAA19-96F9-67AA-DEE1-A9C146B681FC}"/>
              </a:ext>
            </a:extLst>
          </p:cNvPr>
          <p:cNvSpPr/>
          <p:nvPr userDrawn="1"/>
        </p:nvSpPr>
        <p:spPr>
          <a:xfrm flipV="1">
            <a:off x="-768391" y="8003574"/>
            <a:ext cx="21406777" cy="8669745"/>
          </a:xfrm>
          <a:custGeom>
            <a:avLst/>
            <a:gdLst/>
            <a:ahLst/>
            <a:cxnLst/>
            <a:rect l="l" t="t" r="r" b="b"/>
            <a:pathLst>
              <a:path w="21406777" h="8669745">
                <a:moveTo>
                  <a:pt x="0" y="8669744"/>
                </a:moveTo>
                <a:lnTo>
                  <a:pt x="21406777" y="8669744"/>
                </a:lnTo>
                <a:lnTo>
                  <a:pt x="21406777" y="0"/>
                </a:lnTo>
                <a:lnTo>
                  <a:pt x="0" y="0"/>
                </a:lnTo>
                <a:lnTo>
                  <a:pt x="0" y="8669744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2B6C4-AAD0-5C6E-939B-CDD124CC3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B480B-69D2-D1BF-E212-E53AA55B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596164-895B-F9C1-8824-D3318D8F7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808DB2-5ABF-66A0-8AB0-1EE1A9C3D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812C1D-B10E-A264-A0CB-4E5F30167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84BF-4C27-B11C-82E9-25AEA5CF6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50629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EEC1055A-C387-8AAB-5211-315F95995A70}"/>
              </a:ext>
            </a:extLst>
          </p:cNvPr>
          <p:cNvSpPr/>
          <p:nvPr userDrawn="1"/>
        </p:nvSpPr>
        <p:spPr>
          <a:xfrm>
            <a:off x="-1223153" y="7337860"/>
            <a:ext cx="18288000" cy="7406640"/>
          </a:xfrm>
          <a:custGeom>
            <a:avLst/>
            <a:gdLst/>
            <a:ahLst/>
            <a:cxnLst/>
            <a:rect l="l" t="t" r="r" b="b"/>
            <a:pathLst>
              <a:path w="18288000" h="7406640">
                <a:moveTo>
                  <a:pt x="0" y="0"/>
                </a:moveTo>
                <a:lnTo>
                  <a:pt x="18288000" y="0"/>
                </a:lnTo>
                <a:lnTo>
                  <a:pt x="18288000" y="7406640"/>
                </a:lnTo>
                <a:lnTo>
                  <a:pt x="0" y="74066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2AA866-8456-8848-B1B8-A33B0D64B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FB149D-013B-429D-2808-AD23157764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618C2-8265-6B42-6BD9-8B52649706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E67599-50D4-D374-4850-D38A133BE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EB29B-DEBF-9ADF-97C2-9C94CDF0C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C5CA33-CD9C-981E-B542-E57FC458C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9461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4EE5-FB9C-A142-6451-C5B1A42C7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84E01B-42AE-B2F5-A1F6-A445BE409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89746-E714-887E-8DC6-294614D38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F7CA5-79DC-D751-C5EF-9B27E2164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FE0E4-8632-CD8B-C378-D08F01DCD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270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D994CC-9B19-4D8F-988A-12881444DA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AE912-9FEA-20B2-0E3A-3490BC613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870F1-C317-BA8D-F229-4AB79DECD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27EAD-8548-61ED-9FA2-8E60F090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B2A2F-68AB-39AC-18CF-9D4BCE698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48509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7AC8BB3A-8748-E819-4AC1-C0CCBB2B94E2}"/>
              </a:ext>
            </a:extLst>
          </p:cNvPr>
          <p:cNvSpPr/>
          <p:nvPr userDrawn="1"/>
        </p:nvSpPr>
        <p:spPr>
          <a:xfrm rot="-4394759" flipV="1">
            <a:off x="12927948" y="-768839"/>
            <a:ext cx="7281092" cy="6389158"/>
          </a:xfrm>
          <a:custGeom>
            <a:avLst/>
            <a:gdLst/>
            <a:ahLst/>
            <a:cxnLst/>
            <a:rect l="l" t="t" r="r" b="b"/>
            <a:pathLst>
              <a:path w="7281092" h="6389158">
                <a:moveTo>
                  <a:pt x="0" y="6389158"/>
                </a:moveTo>
                <a:lnTo>
                  <a:pt x="7281092" y="6389158"/>
                </a:lnTo>
                <a:lnTo>
                  <a:pt x="7281092" y="0"/>
                </a:lnTo>
                <a:lnTo>
                  <a:pt x="0" y="0"/>
                </a:lnTo>
                <a:lnTo>
                  <a:pt x="0" y="6389158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981D3D75-DB39-A0C9-B648-50F702E255B8}"/>
              </a:ext>
            </a:extLst>
          </p:cNvPr>
          <p:cNvSpPr/>
          <p:nvPr userDrawn="1"/>
        </p:nvSpPr>
        <p:spPr>
          <a:xfrm rot="1916785">
            <a:off x="-1797966" y="4291117"/>
            <a:ext cx="7754536" cy="6804605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3A1A66-E688-D879-EF67-2649898F5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CAAB20-759C-3B8D-A255-BCDE2EECE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F0B09-6C2A-80AC-E5DC-D96F29378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A8653-27E1-5AB0-1E24-59B3B965C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B85A5-337C-2327-412D-06EBD8688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7410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15C2D-BBA7-EDC0-2E06-267762066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CBC3D-E449-B066-8C89-04E45FDD9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CA3F9-4B3C-6CB7-992E-D8E3255CE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9EA28-DA13-5C20-3935-4B9FD8811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3D364-FEAB-EF6F-CF5C-604AC19D7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6992F2D1-6CE5-16FD-FD99-81C0908A1BAE}"/>
              </a:ext>
            </a:extLst>
          </p:cNvPr>
          <p:cNvSpPr/>
          <p:nvPr userDrawn="1"/>
        </p:nvSpPr>
        <p:spPr>
          <a:xfrm rot="-4766205" flipV="1">
            <a:off x="11719316" y="-1050955"/>
            <a:ext cx="9276713" cy="8295310"/>
          </a:xfrm>
          <a:custGeom>
            <a:avLst/>
            <a:gdLst/>
            <a:ahLst/>
            <a:cxnLst/>
            <a:rect l="l" t="t" r="r" b="b"/>
            <a:pathLst>
              <a:path w="9007650" h="7904213">
                <a:moveTo>
                  <a:pt x="0" y="7904213"/>
                </a:moveTo>
                <a:lnTo>
                  <a:pt x="9007650" y="7904213"/>
                </a:lnTo>
                <a:lnTo>
                  <a:pt x="9007650" y="0"/>
                </a:lnTo>
                <a:lnTo>
                  <a:pt x="0" y="0"/>
                </a:lnTo>
                <a:lnTo>
                  <a:pt x="0" y="7904213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508583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6B5017BC-44D3-D94B-5DFF-A6EDF1833415}"/>
              </a:ext>
            </a:extLst>
          </p:cNvPr>
          <p:cNvSpPr/>
          <p:nvPr userDrawn="1"/>
        </p:nvSpPr>
        <p:spPr>
          <a:xfrm rot="-4766205" flipV="1">
            <a:off x="12070745" y="-951809"/>
            <a:ext cx="9007650" cy="7904213"/>
          </a:xfrm>
          <a:custGeom>
            <a:avLst/>
            <a:gdLst/>
            <a:ahLst/>
            <a:cxnLst/>
            <a:rect l="l" t="t" r="r" b="b"/>
            <a:pathLst>
              <a:path w="9007650" h="7904213">
                <a:moveTo>
                  <a:pt x="0" y="7904213"/>
                </a:moveTo>
                <a:lnTo>
                  <a:pt x="9007650" y="7904213"/>
                </a:lnTo>
                <a:lnTo>
                  <a:pt x="9007650" y="0"/>
                </a:lnTo>
                <a:lnTo>
                  <a:pt x="0" y="0"/>
                </a:lnTo>
                <a:lnTo>
                  <a:pt x="0" y="7904213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49F44-23E7-099A-4383-7A292C61A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E7181-DBF6-7BF6-972C-FE1A0B8B7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3D7E4-24BB-F51F-03E6-60EF19058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C3AEA-AD44-C429-E333-9813C0124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68F19-9D64-2B46-4D3D-38568C6D0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96818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D4A58DFB-C2BC-B2C0-B1C2-4EC55DDB09A2}"/>
              </a:ext>
            </a:extLst>
          </p:cNvPr>
          <p:cNvSpPr/>
          <p:nvPr userDrawn="1"/>
        </p:nvSpPr>
        <p:spPr>
          <a:xfrm rot="1916785">
            <a:off x="-1797966" y="4291117"/>
            <a:ext cx="7754536" cy="6804605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10614A-42FB-AB53-B273-A32828E2F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102B5-4C3E-2A4D-5D61-FD79EE721E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82008-E33F-9D91-5EBE-65F97B34F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3754C3-9115-4A27-E65B-294825E6D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36DE9B-AFDA-33FB-318F-B01277B3A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E6A0A-20A6-1A55-8DD9-C1B4A062D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3444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2">
            <a:extLst>
              <a:ext uri="{FF2B5EF4-FFF2-40B4-BE49-F238E27FC236}">
                <a16:creationId xmlns:a16="http://schemas.microsoft.com/office/drawing/2014/main" id="{6D4CB0A8-4E3A-93D2-BE15-082EF14F49C1}"/>
              </a:ext>
            </a:extLst>
          </p:cNvPr>
          <p:cNvSpPr/>
          <p:nvPr userDrawn="1"/>
        </p:nvSpPr>
        <p:spPr>
          <a:xfrm rot="16355067" flipV="1">
            <a:off x="12048921" y="-3276543"/>
            <a:ext cx="8380951" cy="7648460"/>
          </a:xfrm>
          <a:custGeom>
            <a:avLst/>
            <a:gdLst/>
            <a:ahLst/>
            <a:cxnLst/>
            <a:rect l="l" t="t" r="r" b="b"/>
            <a:pathLst>
              <a:path w="9007650" h="7904213">
                <a:moveTo>
                  <a:pt x="0" y="7904213"/>
                </a:moveTo>
                <a:lnTo>
                  <a:pt x="9007650" y="7904213"/>
                </a:lnTo>
                <a:lnTo>
                  <a:pt x="9007650" y="0"/>
                </a:lnTo>
                <a:lnTo>
                  <a:pt x="0" y="0"/>
                </a:lnTo>
                <a:lnTo>
                  <a:pt x="0" y="7904213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0761D4-4075-E19F-F2FF-5C9652DEE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DB979D-BCD1-D88F-6DD1-CAB9519D35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8DDC0-1467-A17D-810E-1FB4D4B19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910171-F11F-11E3-6208-9DA141566C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752892-38DE-5FB5-A74E-10551C3DDA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F99BB2-F761-6EF5-1252-B9102C15D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18A648-EF15-3529-1A9C-FDF2F958A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F039F5-0BC1-93F4-4D80-79BFE1131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218208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63FC7-A82B-DE76-F029-6C92C1B9F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9623B-FCF2-7E53-7A76-2F94098C0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E8CB51-FBF8-4FF5-402B-9C0CD66EB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0B82A8-03FE-4DD5-14CD-DF26CE7EA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  <p:sp>
        <p:nvSpPr>
          <p:cNvPr id="6" name="Freeform 2">
            <a:extLst>
              <a:ext uri="{FF2B5EF4-FFF2-40B4-BE49-F238E27FC236}">
                <a16:creationId xmlns:a16="http://schemas.microsoft.com/office/drawing/2014/main" id="{43609300-AD15-2DF2-22EC-CB9C630F9AB7}"/>
              </a:ext>
            </a:extLst>
          </p:cNvPr>
          <p:cNvSpPr/>
          <p:nvPr userDrawn="1"/>
        </p:nvSpPr>
        <p:spPr>
          <a:xfrm rot="-4394759" flipV="1">
            <a:off x="12906877" y="-955722"/>
            <a:ext cx="7553589" cy="6547694"/>
          </a:xfrm>
          <a:custGeom>
            <a:avLst/>
            <a:gdLst/>
            <a:ahLst/>
            <a:cxnLst/>
            <a:rect l="l" t="t" r="r" b="b"/>
            <a:pathLst>
              <a:path w="7281092" h="6389158">
                <a:moveTo>
                  <a:pt x="0" y="6389158"/>
                </a:moveTo>
                <a:lnTo>
                  <a:pt x="7281092" y="6389158"/>
                </a:lnTo>
                <a:lnTo>
                  <a:pt x="7281092" y="0"/>
                </a:lnTo>
                <a:lnTo>
                  <a:pt x="0" y="0"/>
                </a:lnTo>
                <a:lnTo>
                  <a:pt x="0" y="6389158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9FFD5460-DF07-C669-9C2E-2800499D3BFB}"/>
              </a:ext>
            </a:extLst>
          </p:cNvPr>
          <p:cNvSpPr/>
          <p:nvPr userDrawn="1"/>
        </p:nvSpPr>
        <p:spPr>
          <a:xfrm rot="1916785">
            <a:off x="-1745163" y="4106644"/>
            <a:ext cx="7946951" cy="7059269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38039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95C46D-C25D-E4D2-41C6-E460FA477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C15A94-3496-43D9-C6CA-87EB951D4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E9DF2-2BDF-636F-F313-69444792D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D9720E3C-D6A7-9F1B-BC82-D2D661E46F79}"/>
              </a:ext>
            </a:extLst>
          </p:cNvPr>
          <p:cNvSpPr/>
          <p:nvPr userDrawn="1"/>
        </p:nvSpPr>
        <p:spPr>
          <a:xfrm rot="-4394759" flipV="1">
            <a:off x="12927948" y="-768839"/>
            <a:ext cx="7281092" cy="6389158"/>
          </a:xfrm>
          <a:custGeom>
            <a:avLst/>
            <a:gdLst/>
            <a:ahLst/>
            <a:cxnLst/>
            <a:rect l="l" t="t" r="r" b="b"/>
            <a:pathLst>
              <a:path w="7281092" h="6389158">
                <a:moveTo>
                  <a:pt x="0" y="6389158"/>
                </a:moveTo>
                <a:lnTo>
                  <a:pt x="7281092" y="6389158"/>
                </a:lnTo>
                <a:lnTo>
                  <a:pt x="7281092" y="0"/>
                </a:lnTo>
                <a:lnTo>
                  <a:pt x="0" y="0"/>
                </a:lnTo>
                <a:lnTo>
                  <a:pt x="0" y="6389158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  <p:sp>
        <p:nvSpPr>
          <p:cNvPr id="6" name="Freeform 3">
            <a:extLst>
              <a:ext uri="{FF2B5EF4-FFF2-40B4-BE49-F238E27FC236}">
                <a16:creationId xmlns:a16="http://schemas.microsoft.com/office/drawing/2014/main" id="{36EF2DC5-6674-8713-1D15-0CA5F925631C}"/>
              </a:ext>
            </a:extLst>
          </p:cNvPr>
          <p:cNvSpPr/>
          <p:nvPr userDrawn="1"/>
        </p:nvSpPr>
        <p:spPr>
          <a:xfrm rot="1916785">
            <a:off x="-1797966" y="4291117"/>
            <a:ext cx="7754536" cy="6804605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1278135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C761D-E4DB-9801-3EF6-595E716BD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D1ECC-1915-167A-8168-FF6662DCC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91F46D-BCA6-8A02-3C30-04FA789449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14D188-7774-0EC3-FB58-25D7F8EB3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6A38D-20B5-42AD-9619-8FB94A562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BAECC7-6816-9334-B28A-476EE375C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id="{30A528AB-EFE4-7D4D-0E64-31078BF1B0EA}"/>
              </a:ext>
            </a:extLst>
          </p:cNvPr>
          <p:cNvSpPr/>
          <p:nvPr userDrawn="1"/>
        </p:nvSpPr>
        <p:spPr>
          <a:xfrm rot="1916785">
            <a:off x="-1704843" y="3965785"/>
            <a:ext cx="7866312" cy="7188587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182656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2E256-6276-D586-8AF8-0CC9841D4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5BDBE9-22EE-9673-5A9B-3C3C9C71D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9414D4-E5CC-ACCF-1CC6-FE1D25136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4AC028-BEB6-BB06-AA94-F884DD34C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D0BC0F-558B-05D2-82A8-C55F5FF79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F10C1-E9CB-55E1-66C4-894BB0D90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id="{D4CCD4C6-4903-4D2E-A0D9-3BA2394379AC}"/>
              </a:ext>
            </a:extLst>
          </p:cNvPr>
          <p:cNvSpPr/>
          <p:nvPr userDrawn="1"/>
        </p:nvSpPr>
        <p:spPr>
          <a:xfrm rot="1916785">
            <a:off x="-1349735" y="5234803"/>
            <a:ext cx="7082044" cy="6430138"/>
          </a:xfrm>
          <a:custGeom>
            <a:avLst/>
            <a:gdLst/>
            <a:ahLst/>
            <a:cxnLst/>
            <a:rect l="l" t="t" r="r" b="b"/>
            <a:pathLst>
              <a:path w="7754536" h="6804605">
                <a:moveTo>
                  <a:pt x="0" y="0"/>
                </a:moveTo>
                <a:lnTo>
                  <a:pt x="7754536" y="0"/>
                </a:lnTo>
                <a:lnTo>
                  <a:pt x="7754536" y="6804605"/>
                </a:lnTo>
                <a:lnTo>
                  <a:pt x="0" y="68046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3955270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B408-6EDF-D492-6AD9-45741FBCC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C52D41-8026-2108-9511-BA6130A0F2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F1759-FC21-A749-97F2-41CEF6A1F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CE7F5-A47E-ECF1-7587-C3A850925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B9B7C-53D7-AE89-9A90-12DA050AA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28538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9F5534-1637-79F5-496E-378A406283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2B0FF7-0F87-69B7-2C90-A44D4F945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069CF-27CD-DBA3-C351-C2A405E17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4C3602-9351-EB0F-5D43-86AEE0FB3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D7860-CD46-91CB-5587-E33640420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7705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D973F6-7E11-99FF-98D3-F483C873D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1180ED-AB2F-BE9E-5860-9F099CEF2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15D050-BD3B-6426-D5C8-0C21554118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CE352-7585-44EC-83BB-9459DC69A1C9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9F2E7-8310-159A-9251-E2504EB78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1D96C-A792-1EC1-C7A2-01F99ABBB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3D8BA-21DF-4E99-AF12-C26D3D24D71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5309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A62032-D7B6-C22F-E94B-13BF3950A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FFD6A-F6F6-5245-813A-DF28BB308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DF6DE-31BE-5454-0FED-4C4D5D4B30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9D4CE-B4E7-411D-AB41-68B0CF6C5B76}" type="datetimeFigureOut">
              <a:rPr lang="en-AU" smtClean="0"/>
              <a:t>12/02/2025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B0D94-21FE-60FD-0E83-28C3A3DCF4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74DD-6761-36C6-D5DA-4D80F1809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E1043-3ED6-489F-B569-80AF7E71C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9078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2FC65-4355-C4CF-849D-8244BA2C13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8532" y="495300"/>
            <a:ext cx="8810936" cy="3581400"/>
          </a:xfrm>
        </p:spPr>
        <p:txBody>
          <a:bodyPr>
            <a:normAutofit/>
          </a:bodyPr>
          <a:lstStyle/>
          <a:p>
            <a:r>
              <a:rPr lang="en-AU" sz="8000" dirty="0">
                <a:solidFill>
                  <a:srgbClr val="000000"/>
                </a:solidFill>
              </a:rPr>
              <a:t>Welcome to the wedding of</a:t>
            </a:r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BAB3A452-1FD4-4124-A2A1-03751DE3A7F1}"/>
              </a:ext>
            </a:extLst>
          </p:cNvPr>
          <p:cNvSpPr/>
          <p:nvPr/>
        </p:nvSpPr>
        <p:spPr>
          <a:xfrm>
            <a:off x="7848600" y="4958366"/>
            <a:ext cx="3242405" cy="2745821"/>
          </a:xfrm>
          <a:custGeom>
            <a:avLst/>
            <a:gdLst/>
            <a:ahLst/>
            <a:cxnLst/>
            <a:rect l="l" t="t" r="r" b="b"/>
            <a:pathLst>
              <a:path w="3242405" h="2745821">
                <a:moveTo>
                  <a:pt x="0" y="0"/>
                </a:moveTo>
                <a:lnTo>
                  <a:pt x="3242405" y="0"/>
                </a:lnTo>
                <a:lnTo>
                  <a:pt x="3242405" y="2745821"/>
                </a:lnTo>
                <a:lnTo>
                  <a:pt x="0" y="27458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90275" r="-191343"/>
            </a:stretch>
          </a:blipFill>
        </p:spPr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BF14D74C-927E-684E-018C-E4A35BF86480}"/>
              </a:ext>
            </a:extLst>
          </p:cNvPr>
          <p:cNvSpPr txBox="1"/>
          <p:nvPr/>
        </p:nvSpPr>
        <p:spPr>
          <a:xfrm>
            <a:off x="2027914" y="4076700"/>
            <a:ext cx="5908505" cy="3502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35"/>
              </a:lnSpc>
              <a:spcBef>
                <a:spcPct val="0"/>
              </a:spcBef>
            </a:pPr>
            <a:r>
              <a:rPr lang="en-US" sz="20596" dirty="0">
                <a:solidFill>
                  <a:srgbClr val="000000"/>
                </a:solidFill>
                <a:latin typeface="Malibu"/>
                <a:ea typeface="Malibu"/>
                <a:cs typeface="Malibu"/>
                <a:sym typeface="Malibu"/>
              </a:rPr>
              <a:t>name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DEF4639-730C-BB6E-26FC-542869F7331B}"/>
              </a:ext>
            </a:extLst>
          </p:cNvPr>
          <p:cNvSpPr txBox="1"/>
          <p:nvPr/>
        </p:nvSpPr>
        <p:spPr>
          <a:xfrm>
            <a:off x="10736677" y="4240562"/>
            <a:ext cx="5908505" cy="3502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35"/>
              </a:lnSpc>
              <a:spcBef>
                <a:spcPct val="0"/>
              </a:spcBef>
            </a:pPr>
            <a:r>
              <a:rPr lang="en-US" sz="20596" dirty="0">
                <a:solidFill>
                  <a:srgbClr val="000000"/>
                </a:solidFill>
                <a:latin typeface="Malibu"/>
                <a:ea typeface="Malibu"/>
                <a:cs typeface="Malibu"/>
                <a:sym typeface="Malibu"/>
              </a:rPr>
              <a:t>name</a:t>
            </a:r>
          </a:p>
        </p:txBody>
      </p:sp>
    </p:spTree>
    <p:extLst>
      <p:ext uri="{BB962C8B-B14F-4D97-AF65-F5344CB8AC3E}">
        <p14:creationId xmlns:p14="http://schemas.microsoft.com/office/powerpoint/2010/main" val="4016967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8D62B-C282-7FFB-DE7A-68D09CDEA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2B0BB-D66F-B960-B771-B36D5EE8A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5F159F-DA3F-ABEC-E4F2-4C638218591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2182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A44FE-D5AA-8A2D-2D3B-D43C0267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DD477-8947-F799-8AA7-FE702E64D8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9145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38200" y="419100"/>
            <a:ext cx="21934830" cy="8883606"/>
          </a:xfrm>
          <a:custGeom>
            <a:avLst/>
            <a:gdLst/>
            <a:ahLst/>
            <a:cxnLst/>
            <a:rect l="l" t="t" r="r" b="b"/>
            <a:pathLst>
              <a:path w="21934830" h="8883606">
                <a:moveTo>
                  <a:pt x="0" y="0"/>
                </a:moveTo>
                <a:lnTo>
                  <a:pt x="21934830" y="0"/>
                </a:lnTo>
                <a:lnTo>
                  <a:pt x="21934830" y="8883606"/>
                </a:lnTo>
                <a:lnTo>
                  <a:pt x="0" y="88836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/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89823" y="3413103"/>
            <a:ext cx="15395821" cy="1373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36"/>
              </a:lnSpc>
              <a:spcBef>
                <a:spcPct val="0"/>
              </a:spcBef>
            </a:pPr>
            <a:r>
              <a:rPr lang="en-US" sz="8097" b="1" dirty="0">
                <a:solidFill>
                  <a:srgbClr val="000000"/>
                </a:solidFill>
                <a:latin typeface="Avenir Next LT Pro Demi" panose="020B0704020202020204" pitchFamily="34" charset="0"/>
                <a:ea typeface="Public Sans Bold"/>
                <a:cs typeface="Public Sans Bold"/>
                <a:sym typeface="Public Sans Bold"/>
              </a:rPr>
              <a:t>WELCOME TO OUR WEDDING</a:t>
            </a:r>
          </a:p>
        </p:txBody>
      </p:sp>
      <p:sp>
        <p:nvSpPr>
          <p:cNvPr id="4" name="Freeform 4"/>
          <p:cNvSpPr/>
          <p:nvPr/>
        </p:nvSpPr>
        <p:spPr>
          <a:xfrm>
            <a:off x="7854531" y="4768758"/>
            <a:ext cx="3242405" cy="2745821"/>
          </a:xfrm>
          <a:custGeom>
            <a:avLst/>
            <a:gdLst/>
            <a:ahLst/>
            <a:cxnLst/>
            <a:rect l="l" t="t" r="r" b="b"/>
            <a:pathLst>
              <a:path w="3242405" h="2745821">
                <a:moveTo>
                  <a:pt x="0" y="0"/>
                </a:moveTo>
                <a:lnTo>
                  <a:pt x="3242405" y="0"/>
                </a:lnTo>
                <a:lnTo>
                  <a:pt x="3242405" y="2745821"/>
                </a:lnTo>
                <a:lnTo>
                  <a:pt x="0" y="27458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90275" r="-191343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033845" y="3887092"/>
            <a:ext cx="5908505" cy="3502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35"/>
              </a:lnSpc>
              <a:spcBef>
                <a:spcPct val="0"/>
              </a:spcBef>
            </a:pPr>
            <a:r>
              <a:rPr lang="en-US" sz="20596" dirty="0">
                <a:solidFill>
                  <a:srgbClr val="000000"/>
                </a:solidFill>
                <a:latin typeface="Malibu"/>
                <a:ea typeface="Malibu"/>
                <a:cs typeface="Malibu"/>
                <a:sym typeface="Malibu"/>
              </a:rPr>
              <a:t>name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742608" y="4050954"/>
            <a:ext cx="5908505" cy="3502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35"/>
              </a:lnSpc>
              <a:spcBef>
                <a:spcPct val="0"/>
              </a:spcBef>
            </a:pPr>
            <a:r>
              <a:rPr lang="en-US" sz="20596" dirty="0">
                <a:solidFill>
                  <a:srgbClr val="000000"/>
                </a:solidFill>
                <a:latin typeface="Malibu"/>
                <a:ea typeface="Malibu"/>
                <a:cs typeface="Malibu"/>
                <a:sym typeface="Malibu"/>
              </a:rPr>
              <a:t>name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03654-8AAE-24ED-D377-EC022A55E3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C71542-3684-0BE1-0D66-501F06B499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8807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90AE8-F82D-9129-4B47-E56322839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B7254E-63B1-A76B-220E-B6F68CF40BCC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D80A94-295A-BA29-012A-23682E465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7169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67689-E11A-49B8-DE63-D54C1C8BD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22AD4-E0EE-4430-BA74-F358B4FFBBC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B4F6A4-96AD-157C-658F-57F4947D546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0591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3227A7-CD96-30D5-762D-FFB4ADF42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5B3352-3B71-498D-1196-2B8F71088B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405054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Brand Guideline Colours">
      <a:dk1>
        <a:srgbClr val="003450"/>
      </a:dk1>
      <a:lt1>
        <a:sysClr val="window" lastClr="FFFFFF"/>
      </a:lt1>
      <a:dk2>
        <a:srgbClr val="003450"/>
      </a:dk2>
      <a:lt2>
        <a:srgbClr val="E6E7E8"/>
      </a:lt2>
      <a:accent1>
        <a:srgbClr val="2A2D79"/>
      </a:accent1>
      <a:accent2>
        <a:srgbClr val="EF373E"/>
      </a:accent2>
      <a:accent3>
        <a:srgbClr val="BED9DF"/>
      </a:accent3>
      <a:accent4>
        <a:srgbClr val="FAA01A"/>
      </a:accent4>
      <a:accent5>
        <a:srgbClr val="1F59A9"/>
      </a:accent5>
      <a:accent6>
        <a:srgbClr val="007C88"/>
      </a:accent6>
      <a:hlink>
        <a:srgbClr val="1F59A9"/>
      </a:hlink>
      <a:folHlink>
        <a:srgbClr val="9C295C"/>
      </a:folHlink>
    </a:clrScheme>
    <a:fontScheme name="Custom 1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Brand Guideline Colours">
      <a:dk1>
        <a:srgbClr val="003450"/>
      </a:dk1>
      <a:lt1>
        <a:sysClr val="window" lastClr="FFFFFF"/>
      </a:lt1>
      <a:dk2>
        <a:srgbClr val="003450"/>
      </a:dk2>
      <a:lt2>
        <a:srgbClr val="E6E7E8"/>
      </a:lt2>
      <a:accent1>
        <a:srgbClr val="2A2D79"/>
      </a:accent1>
      <a:accent2>
        <a:srgbClr val="EF373E"/>
      </a:accent2>
      <a:accent3>
        <a:srgbClr val="BED9DF"/>
      </a:accent3>
      <a:accent4>
        <a:srgbClr val="FAA01A"/>
      </a:accent4>
      <a:accent5>
        <a:srgbClr val="1F59A9"/>
      </a:accent5>
      <a:accent6>
        <a:srgbClr val="007C88"/>
      </a:accent6>
      <a:hlink>
        <a:srgbClr val="1F59A9"/>
      </a:hlink>
      <a:folHlink>
        <a:srgbClr val="9C295C"/>
      </a:folHlink>
    </a:clrScheme>
    <a:fontScheme name="Custom 1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3e43f0dc68f30519f39bcd0443e1327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401f36c531559c78f511e6471f28b257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8F80C8F-8399-41C5-A5D7-A0BC2B9C06F4}"/>
</file>

<file path=customXml/itemProps2.xml><?xml version="1.0" encoding="utf-8"?>
<ds:datastoreItem xmlns:ds="http://schemas.openxmlformats.org/officeDocument/2006/customXml" ds:itemID="{99C3C7BE-257B-418F-ADB7-05A5DBF6727C}"/>
</file>

<file path=customXml/itemProps3.xml><?xml version="1.0" encoding="utf-8"?>
<ds:datastoreItem xmlns:ds="http://schemas.openxmlformats.org/officeDocument/2006/customXml" ds:itemID="{157A64D4-E116-4A1F-BF1F-BD104BACD253}"/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</Words>
  <Application>Microsoft Office PowerPoint</Application>
  <PresentationFormat>Custom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Malibu</vt:lpstr>
      <vt:lpstr>Arial</vt:lpstr>
      <vt:lpstr>Avenir Next LT Pro</vt:lpstr>
      <vt:lpstr>Avenir Next LT Pro Demi</vt:lpstr>
      <vt:lpstr>Custom Design</vt:lpstr>
      <vt:lpstr>1_Custom Design</vt:lpstr>
      <vt:lpstr>Welcome to the wedding of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Presentations</dc:title>
  <dc:creator>Taryn Somerville</dc:creator>
  <cp:lastModifiedBy>Taryn Somerville</cp:lastModifiedBy>
  <cp:revision>4</cp:revision>
  <dcterms:created xsi:type="dcterms:W3CDTF">2006-08-16T00:00:00Z</dcterms:created>
  <dcterms:modified xsi:type="dcterms:W3CDTF">2025-02-12T07:10:34Z</dcterms:modified>
  <dc:identifier>DAGUc1UNFiQ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</Properties>
</file>