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72" r:id="rId5"/>
  </p:sldMasterIdLst>
  <p:notesMasterIdLst>
    <p:notesMasterId r:id="rId12"/>
  </p:notesMasterIdLst>
  <p:sldIdLst>
    <p:sldId id="273" r:id="rId6"/>
    <p:sldId id="256" r:id="rId7"/>
    <p:sldId id="274" r:id="rId8"/>
    <p:sldId id="272" r:id="rId9"/>
    <p:sldId id="260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3279"/>
    <a:srgbClr val="9E0038"/>
    <a:srgbClr val="E5DA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96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7EE74BC-CE0D-8747-B09D-5F89364CB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0796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7419" y="759477"/>
            <a:ext cx="7777162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7419" y="3286450"/>
            <a:ext cx="77771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651B2A-E09C-AE4B-ACE9-231318F23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9948CA-15C2-4A4A-8B22-A8AA17B640D2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30792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E2A722D-1428-0646-BD64-4C63FED15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930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419" y="365125"/>
            <a:ext cx="7777162" cy="1324800"/>
          </a:xfrm>
        </p:spPr>
        <p:txBody>
          <a:bodyPr lIns="90000"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07419" y="1825625"/>
            <a:ext cx="7777162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E135D5F-B772-F749-AAEB-80F17DF6F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1576568"/>
            <a:ext cx="7777162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71700" y="4589463"/>
            <a:ext cx="777716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80041-7BCE-664C-9459-06104362A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2171700" y="4469165"/>
            <a:ext cx="2888856" cy="0"/>
          </a:xfrm>
          <a:prstGeom prst="line">
            <a:avLst/>
          </a:prstGeom>
          <a:ln w="19050">
            <a:solidFill>
              <a:srgbClr val="E5D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365125"/>
            <a:ext cx="7812088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DFB10-9DC9-5247-8D46-39E11D7603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3078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8321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365125"/>
            <a:ext cx="7812088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71700" y="1825625"/>
            <a:ext cx="781208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19B284-07BE-994B-943D-550CDA43F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1600" y="6404902"/>
            <a:ext cx="1047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A94617-C3A2-F846-A875-D1C6C035B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46590" y="6404902"/>
            <a:ext cx="6153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AEB496B-2858-6148-9387-88EC19CA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87" r:id="rId3"/>
    <p:sldLayoutId id="2147483652" r:id="rId4"/>
    <p:sldLayoutId id="2147483651" r:id="rId5"/>
    <p:sldLayoutId id="2147483654" r:id="rId6"/>
    <p:sldLayoutId id="2147483685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E5DAA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E5DAAE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E5DAAE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E5DAAE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E5DAAE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E5DAAE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289" userDrawn="1">
          <p15:clr>
            <a:srgbClr val="F26B43"/>
          </p15:clr>
        </p15:guide>
        <p15:guide id="2" pos="136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274" y="2846863"/>
            <a:ext cx="985831" cy="1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9E707-F8DE-694B-8910-6801DE290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753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31097-B3DE-42C8-AF43-DDA7A52FB1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E8299-36E4-44D3-AC1D-46AB707917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6C18E-C96F-BBE1-78AF-2FDC94910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2FF4BD-FB36-EA9E-1457-F7F09BDB135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567101-82F9-F12C-A340-F949FDAA00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3</a:t>
            </a:fld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57B23F-753E-506E-081D-F12BE10B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58422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BEBE9-1E0E-1741-B56E-FFC9C0F39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6C355-6BF1-3E49-BF1A-A335F943D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00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C6F-BD77-4540-8201-9433FD2A8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9D5DC-E4C1-7C48-8B5F-DF40EE2497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4D457-9288-4843-A203-4E1D8A6BBF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72718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830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2EC679A-0C93-934B-9718-6FC55622DC1A}" vid="{F5340735-9818-524B-858E-CD5B3AECA244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2EC679A-0C93-934B-9718-6FC55622DC1A}" vid="{DFAD29CC-02B4-9742-BCCF-548554154B9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7357dd1f-699d-4d79-9a3b-b8d4e997a419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082D38-D159-4B6B-BA7A-0E9CA2EB7A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schemas.microsoft.com/office/2006/metadata/properties"/>
    <ds:schemaRef ds:uri="http://schemas.microsoft.com/office/infopath/2007/PartnerControls"/>
    <ds:schemaRef ds:uri="cab319f5-9cc7-4755-a8c4-a26efae7ab33"/>
    <ds:schemaRef ds:uri="7357dd1f-699d-4d79-9a3b-b8d4e997a419"/>
    <ds:schemaRef ds:uri="b7e36264-b76b-4546-857f-03fce5c6ba07"/>
  </ds:schemaRefs>
</ds:datastoreItem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Mothers Day 2025_Powerpoint</Template>
  <TotalTime>3</TotalTime>
  <Words>4</Words>
  <Application>Microsoft Office PowerPoint</Application>
  <PresentationFormat>Widescreen</PresentationFormat>
  <Paragraphs>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Calibri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Taryn Somerville</dc:creator>
  <cp:lastModifiedBy>Taryn Somerville</cp:lastModifiedBy>
  <cp:revision>4</cp:revision>
  <dcterms:created xsi:type="dcterms:W3CDTF">2025-03-05T03:36:20Z</dcterms:created>
  <dcterms:modified xsi:type="dcterms:W3CDTF">2025-03-05T03:41:22Z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