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70" r:id="rId2"/>
  </p:sldMasterIdLst>
  <p:notesMasterIdLst>
    <p:notesMasterId r:id="rId14"/>
  </p:notesMasterIdLst>
  <p:sldIdLst>
    <p:sldId id="276" r:id="rId3"/>
    <p:sldId id="257" r:id="rId4"/>
    <p:sldId id="271" r:id="rId5"/>
    <p:sldId id="261" r:id="rId6"/>
    <p:sldId id="262" r:id="rId7"/>
    <p:sldId id="263" r:id="rId8"/>
    <p:sldId id="277" r:id="rId9"/>
    <p:sldId id="278" r:id="rId10"/>
    <p:sldId id="265" r:id="rId11"/>
    <p:sldId id="266" r:id="rId12"/>
    <p:sldId id="274" r:id="rId13"/>
  </p:sldIdLst>
  <p:sldSz cx="9144000" cy="5143500" type="screen16x9"/>
  <p:notesSz cx="6858000" cy="9144000"/>
  <p:defaultTex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EB08597-CAFE-A941-96D1-3F89885E8E5E}">
          <p14:sldIdLst>
            <p14:sldId id="276"/>
            <p14:sldId id="257"/>
            <p14:sldId id="271"/>
            <p14:sldId id="261"/>
            <p14:sldId id="262"/>
            <p14:sldId id="263"/>
            <p14:sldId id="277"/>
            <p14:sldId id="278"/>
            <p14:sldId id="265"/>
            <p14:sldId id="266"/>
            <p14:sldId id="274"/>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452"/>
    <a:srgbClr val="E53241"/>
    <a:srgbClr val="676767"/>
    <a:srgbClr val="002B47"/>
    <a:srgbClr val="002B55"/>
    <a:srgbClr val="002B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26"/>
    <p:restoredTop sz="93557" autoAdjust="0"/>
  </p:normalViewPr>
  <p:slideViewPr>
    <p:cSldViewPr snapToGrid="0" snapToObjects="1">
      <p:cViewPr varScale="1">
        <p:scale>
          <a:sx n="84" d="100"/>
          <a:sy n="84" d="100"/>
        </p:scale>
        <p:origin x="872" y="56"/>
      </p:cViewPr>
      <p:guideLst>
        <p:guide orient="horz" pos="2160"/>
        <p:guide pos="3840"/>
        <p:guide orient="horz" pos="162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customXml" Target="../customXml/item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0CD4A-705A-914B-9ED8-B46FCC2F5D3E}" type="datetimeFigureOut">
              <a:rPr lang="en-US" smtClean="0"/>
              <a:pPr/>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323BA0-8F77-694E-B130-88E19C6CDDEE}" type="slidenum">
              <a:rPr lang="en-US" smtClean="0"/>
              <a:pPr/>
              <a:t>‹#›</a:t>
            </a:fld>
            <a:endParaRPr lang="en-US"/>
          </a:p>
        </p:txBody>
      </p:sp>
    </p:spTree>
    <p:extLst>
      <p:ext uri="{BB962C8B-B14F-4D97-AF65-F5344CB8AC3E}">
        <p14:creationId xmlns:p14="http://schemas.microsoft.com/office/powerpoint/2010/main" val="241401255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Hi, my name is [insert] and I work at The Salvation Army in [insert]. My role is [provide description].</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i="1" kern="1200" dirty="0">
                <a:solidFill>
                  <a:schemeClr val="tx1"/>
                </a:solidFill>
                <a:effectLst/>
                <a:latin typeface="+mn-lt"/>
                <a:ea typeface="+mn-ea"/>
                <a:cs typeface="+mn-cs"/>
              </a:rPr>
              <a:t>*If a small audience, you may like to ask ‘who has heard of The Salvos before’ or ‘where have you seen the Red Shield before?” follow up by asking students if they know what The Salvos actually do and then positively encourage and debrief.</a:t>
            </a:r>
            <a:endParaRPr lang="en-AU" i="1"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a:t>
            </a:fld>
            <a:endParaRPr lang="en-US"/>
          </a:p>
        </p:txBody>
      </p:sp>
    </p:spTree>
    <p:extLst>
      <p:ext uri="{BB962C8B-B14F-4D97-AF65-F5344CB8AC3E}">
        <p14:creationId xmlns:p14="http://schemas.microsoft.com/office/powerpoint/2010/main" val="3721863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I’d like to begin the session today by acknowledging the traditional owners of the land that we are learning on today, the land of the [include land and nation] </a:t>
            </a:r>
            <a:r>
              <a:rPr lang="en-US" dirty="0" err="1"/>
              <a:t>NWe</a:t>
            </a:r>
            <a:r>
              <a:rPr lang="en-US" dirty="0"/>
              <a:t> pay our deep respects to their elders, past &amp; present; and work sincerely towards true reconciliation.  </a:t>
            </a:r>
          </a:p>
          <a:p>
            <a:r>
              <a:rPr lang="en-US" dirty="0"/>
              <a:t> </a:t>
            </a:r>
          </a:p>
          <a:p>
            <a:r>
              <a:rPr lang="en-US" dirty="0"/>
              <a:t>At the Salvos, we are committed to the empowerment of First Nations Australians and true reconciliation which we work towards as an </a:t>
            </a:r>
            <a:r>
              <a:rPr lang="en-US" dirty="0" err="1"/>
              <a:t>organisation</a:t>
            </a:r>
            <a:r>
              <a:rPr lang="en-US" dirty="0"/>
              <a:t> through our Reconciliation Action Plan. </a:t>
            </a:r>
          </a:p>
          <a:p>
            <a:r>
              <a:rPr lang="en-US" dirty="0"/>
              <a:t> </a:t>
            </a:r>
          </a:p>
          <a:p>
            <a:r>
              <a:rPr lang="en-US" dirty="0"/>
              <a:t>We commit ourselves to using inclusive and culturally appropriate methods in seeking social justice for all. We welcome the participation of people from all walks of life, all cultures, languages, genders, identities, or faiths. It is important that all communities know that they are welcome to seek support from or participate within The Salvation Army, and that in doing so they will be met with compassion and dignity. This compassion extends to the participation of all people in today’s program and as we begin today, we ask you to extend that respect to everyone involved.  </a:t>
            </a:r>
          </a:p>
          <a:p>
            <a:r>
              <a:rPr lang="en-US" dirty="0"/>
              <a:t> </a:t>
            </a:r>
          </a:p>
          <a:p>
            <a:r>
              <a:rPr lang="en-US" dirty="0"/>
              <a:t>We also </a:t>
            </a:r>
            <a:r>
              <a:rPr lang="en-US" dirty="0" err="1"/>
              <a:t>recognise</a:t>
            </a:r>
            <a:r>
              <a:rPr lang="en-US" dirty="0"/>
              <a:t> that some of the topics we talk about during this program can be challenging as we discuss the hardships that many people face. [Suggestion: We ground our workshops in the best evidence available to us, informed by our work in the Salvation Army, but we also </a:t>
            </a:r>
            <a:r>
              <a:rPr lang="en-US" dirty="0" err="1"/>
              <a:t>recognise</a:t>
            </a:r>
            <a:r>
              <a:rPr lang="en-US" dirty="0"/>
              <a:t> the individuality of each person and how personal circumstance and societal challenges can overlap and influence each individual.]</a:t>
            </a:r>
          </a:p>
          <a:p>
            <a:r>
              <a:rPr lang="en-US" dirty="0"/>
              <a:t> </a:t>
            </a:r>
          </a:p>
          <a:p>
            <a:r>
              <a:rPr lang="en-US" dirty="0"/>
              <a:t>Today’s conversation includes some sensitive topics. If you feel like you need to ‘tune out’ of any conversation or take a break, please know that that is always okay. As part of today, you will be reminded of some of the support services available to you, such as your school wellbeing team, a teacher you trust, or a service. We will have the opportunity to debrief elements of the program, but please use these resources for extra support as needed. </a:t>
            </a:r>
          </a:p>
          <a:p>
            <a:r>
              <a:rPr lang="en-US" dirty="0"/>
              <a:t> </a:t>
            </a:r>
          </a:p>
          <a:p>
            <a:r>
              <a:rPr lang="en-US" dirty="0"/>
              <a:t>Lastly, if at any point you are not feeling safe or satisfied with your participation in the program, please know you can talk to me, let our broader team know via email to Salvos Schools or make a complaint via our website.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0"/>
              </a:spcAft>
            </a:pPr>
            <a:r>
              <a:rPr lang="en-AU" sz="900" dirty="0">
                <a:solidFill>
                  <a:srgbClr val="4F4F4F"/>
                </a:solidFill>
                <a:effectLst/>
                <a:latin typeface="Arial" panose="020B0604020202020204" pitchFamily="34" charset="0"/>
                <a:cs typeface="Arial" panose="020B0604020202020204" pitchFamily="34" charset="0"/>
              </a:rPr>
              <a:t>WATCH: https://www.youtube.com/watch?v=cgd9wAqyaBA</a:t>
            </a:r>
          </a:p>
          <a:p>
            <a:pPr>
              <a:spcAft>
                <a:spcPts val="0"/>
              </a:spcAft>
            </a:pPr>
            <a:endParaRPr lang="en-AU" sz="900" dirty="0">
              <a:solidFill>
                <a:srgbClr val="4F4F4F"/>
              </a:solidFill>
              <a:effectLst/>
              <a:latin typeface="Arial" panose="020B0604020202020204" pitchFamily="34" charset="0"/>
              <a:cs typeface="Arial" panose="020B0604020202020204" pitchFamily="34" charset="0"/>
            </a:endParaRPr>
          </a:p>
          <a:p>
            <a:pPr>
              <a:spcAft>
                <a:spcPts val="0"/>
              </a:spcAft>
            </a:pPr>
            <a:r>
              <a:rPr lang="en-AU" sz="900" dirty="0">
                <a:solidFill>
                  <a:srgbClr val="4F4F4F"/>
                </a:solidFill>
                <a:effectLst/>
                <a:latin typeface="Arial" panose="020B0604020202020204" pitchFamily="34" charset="0"/>
                <a:cs typeface="Arial" panose="020B0604020202020204" pitchFamily="34" charset="0"/>
              </a:rPr>
              <a:t>I’m going to start by playing a short video that explains how The Salvation Army cares for Australian communities. </a:t>
            </a:r>
          </a:p>
          <a:p>
            <a:pPr>
              <a:spcAft>
                <a:spcPts val="0"/>
              </a:spcAft>
            </a:pPr>
            <a:r>
              <a:rPr lang="en-AU" sz="900" dirty="0">
                <a:solidFill>
                  <a:srgbClr val="4F4F4F"/>
                </a:solidFill>
                <a:effectLst/>
                <a:latin typeface="Arial" panose="020B0604020202020204" pitchFamily="34" charset="0"/>
                <a:cs typeface="Arial" panose="020B0604020202020204" pitchFamily="34" charset="0"/>
              </a:rPr>
              <a:t> </a:t>
            </a: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3</a:t>
            </a:fld>
            <a:endParaRPr lang="en-US"/>
          </a:p>
        </p:txBody>
      </p:sp>
    </p:spTree>
    <p:extLst>
      <p:ext uri="{BB962C8B-B14F-4D97-AF65-F5344CB8AC3E}">
        <p14:creationId xmlns:p14="http://schemas.microsoft.com/office/powerpoint/2010/main" val="3261511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Reflect on video</a:t>
            </a:r>
          </a:p>
          <a:p>
            <a:pPr marL="171450" indent="-171450">
              <a:buFont typeface="Arial" panose="020B0604020202020204" pitchFamily="34" charset="0"/>
              <a:buChar char="•"/>
            </a:pPr>
            <a:r>
              <a:rPr lang="en-US" dirty="0"/>
              <a:t>**Ask: What did you learn from that video?</a:t>
            </a:r>
          </a:p>
        </p:txBody>
      </p:sp>
      <p:sp>
        <p:nvSpPr>
          <p:cNvPr id="4" name="Slide Number Placeholder 3"/>
          <p:cNvSpPr>
            <a:spLocks noGrp="1"/>
          </p:cNvSpPr>
          <p:nvPr>
            <p:ph type="sldNum" sz="quarter" idx="5"/>
          </p:nvPr>
        </p:nvSpPr>
        <p:spPr/>
        <p:txBody>
          <a:bodyPr/>
          <a:lstStyle/>
          <a:p>
            <a:fld id="{B8323BA0-8F77-694E-B130-88E19C6CDDEE}" type="slidenum">
              <a:rPr lang="en-US" smtClean="0"/>
              <a:pPr/>
              <a:t>4</a:t>
            </a:fld>
            <a:endParaRPr lang="en-US"/>
          </a:p>
        </p:txBody>
      </p:sp>
    </p:spTree>
    <p:extLst>
      <p:ext uri="{BB962C8B-B14F-4D97-AF65-F5344CB8AC3E}">
        <p14:creationId xmlns:p14="http://schemas.microsoft.com/office/powerpoint/2010/main" val="1221166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solidFill>
                  <a:schemeClr val="tx1"/>
                </a:solidFill>
                <a:latin typeface="Calibri" panose="020F0502020204030204" pitchFamily="34" charset="0"/>
                <a:cs typeface="Calibri" panose="020F0502020204030204" pitchFamily="34" charset="0"/>
              </a:rPr>
              <a:t>Each year, The Salvos provide over 1 million instances of support in Australia. </a:t>
            </a:r>
            <a:endParaRPr lang="en-US"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5</a:t>
            </a:fld>
            <a:endParaRPr lang="en-US"/>
          </a:p>
        </p:txBody>
      </p:sp>
    </p:spTree>
    <p:extLst>
      <p:ext uri="{BB962C8B-B14F-4D97-AF65-F5344CB8AC3E}">
        <p14:creationId xmlns:p14="http://schemas.microsoft.com/office/powerpoint/2010/main" val="3437358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We know that everyday, some people struggle to meet all their needs. They might not be able to afford groceries, or have people to talk to. We want to make sure everyone has what they need to feel their best. This means we often need money to purchase food items or pay for programs. </a:t>
            </a:r>
          </a:p>
          <a:p>
            <a:endParaRPr lang="en-US"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6</a:t>
            </a:fld>
            <a:endParaRPr lang="en-US"/>
          </a:p>
        </p:txBody>
      </p:sp>
    </p:spTree>
    <p:extLst>
      <p:ext uri="{BB962C8B-B14F-4D97-AF65-F5344CB8AC3E}">
        <p14:creationId xmlns:p14="http://schemas.microsoft.com/office/powerpoint/2010/main" val="1730635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And so we ask for help. Every year, we reach out to communities, like your school, and ask for support. A little bit goes along way. Sometimes we ask for money to help pay for our programs and other times we ask people to volunteer for us. </a:t>
            </a:r>
          </a:p>
          <a:p>
            <a:r>
              <a:rPr lang="en-US" dirty="0"/>
              <a:t>When people like you support us, it helps us to make sure no one is left without the things they need – like food, shelter and someone to talk to. </a:t>
            </a:r>
          </a:p>
        </p:txBody>
      </p:sp>
      <p:sp>
        <p:nvSpPr>
          <p:cNvPr id="4" name="Slide Number Placeholder 3"/>
          <p:cNvSpPr>
            <a:spLocks noGrp="1"/>
          </p:cNvSpPr>
          <p:nvPr>
            <p:ph type="sldNum" sz="quarter" idx="5"/>
          </p:nvPr>
        </p:nvSpPr>
        <p:spPr/>
        <p:txBody>
          <a:bodyPr/>
          <a:lstStyle/>
          <a:p>
            <a:fld id="{B8323BA0-8F77-694E-B130-88E19C6CDDEE}" type="slidenum">
              <a:rPr lang="en-US" smtClean="0"/>
              <a:pPr/>
              <a:t>7</a:t>
            </a:fld>
            <a:endParaRPr lang="en-US"/>
          </a:p>
        </p:txBody>
      </p:sp>
    </p:spTree>
    <p:extLst>
      <p:ext uri="{BB962C8B-B14F-4D97-AF65-F5344CB8AC3E}">
        <p14:creationId xmlns:p14="http://schemas.microsoft.com/office/powerpoint/2010/main" val="35965771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At [SALVOS NAME] we support the [District/Region community]. We offer support to people that need some extra help. At our centre, this looks like…[describe support services]</a:t>
            </a:r>
          </a:p>
        </p:txBody>
      </p:sp>
      <p:sp>
        <p:nvSpPr>
          <p:cNvPr id="4" name="Slide Number Placeholder 3"/>
          <p:cNvSpPr>
            <a:spLocks noGrp="1"/>
          </p:cNvSpPr>
          <p:nvPr>
            <p:ph type="sldNum" sz="quarter" idx="5"/>
          </p:nvPr>
        </p:nvSpPr>
        <p:spPr/>
        <p:txBody>
          <a:bodyPr/>
          <a:lstStyle/>
          <a:p>
            <a:fld id="{B8323BA0-8F77-694E-B130-88E19C6CDDEE}" type="slidenum">
              <a:rPr lang="en-US" smtClean="0"/>
              <a:pPr/>
              <a:t>8</a:t>
            </a:fld>
            <a:endParaRPr lang="en-US"/>
          </a:p>
        </p:txBody>
      </p:sp>
    </p:spTree>
    <p:extLst>
      <p:ext uri="{BB962C8B-B14F-4D97-AF65-F5344CB8AC3E}">
        <p14:creationId xmlns:p14="http://schemas.microsoft.com/office/powerpoint/2010/main" val="854483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a:solidFill>
                  <a:srgbClr val="4F4F4F"/>
                </a:solidFill>
                <a:effectLst/>
                <a:latin typeface="Arial" panose="020B0604020202020204" pitchFamily="34" charset="0"/>
                <a:ea typeface="Times New Roman" panose="02020603050405020304" pitchFamily="18" charset="0"/>
              </a:rPr>
              <a:t>* Describe the call to action for this primary school. E.g. support the BBQ/Free Dress Day. </a:t>
            </a:r>
            <a:br>
              <a:rPr lang="en-GB" sz="900" dirty="0">
                <a:solidFill>
                  <a:srgbClr val="000000"/>
                </a:solidFill>
                <a:effectLst/>
                <a:latin typeface="Arial" panose="020B0604020202020204" pitchFamily="34" charset="0"/>
                <a:ea typeface="Times New Roman" panose="02020603050405020304" pitchFamily="18" charset="0"/>
              </a:rPr>
            </a:br>
            <a:endParaRPr lang="en-AU" dirty="0"/>
          </a:p>
          <a:p>
            <a:endParaRPr lang="en-US"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9</a:t>
            </a:fld>
            <a:endParaRPr lang="en-US"/>
          </a:p>
        </p:txBody>
      </p:sp>
    </p:spTree>
    <p:extLst>
      <p:ext uri="{BB962C8B-B14F-4D97-AF65-F5344CB8AC3E}">
        <p14:creationId xmlns:p14="http://schemas.microsoft.com/office/powerpoint/2010/main" val="17692012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U" sz="900" dirty="0">
                <a:solidFill>
                  <a:schemeClr val="tx1"/>
                </a:solidFill>
                <a:latin typeface="Calibri" panose="020F0502020204030204" pitchFamily="34" charset="0"/>
              </a:rPr>
              <a:t>The Salvos is a place where you can </a:t>
            </a:r>
            <a:r>
              <a:rPr lang="en-AU" sz="900" dirty="0">
                <a:solidFill>
                  <a:schemeClr val="tx2">
                    <a:lumMod val="95000"/>
                  </a:schemeClr>
                </a:solidFill>
                <a:latin typeface="Calibri" panose="020F0502020204030204" pitchFamily="34" charset="0"/>
              </a:rPr>
              <a:t>get help </a:t>
            </a:r>
            <a:r>
              <a:rPr lang="en-AU" sz="900" dirty="0">
                <a:solidFill>
                  <a:schemeClr val="tx1"/>
                </a:solidFill>
                <a:latin typeface="Calibri" panose="020F0502020204030204" pitchFamily="34" charset="0"/>
              </a:rPr>
              <a:t>and </a:t>
            </a:r>
            <a:r>
              <a:rPr lang="en-AU" sz="900" dirty="0">
                <a:solidFill>
                  <a:schemeClr val="tx2">
                    <a:lumMod val="95000"/>
                  </a:schemeClr>
                </a:solidFill>
                <a:latin typeface="Calibri" panose="020F0502020204030204" pitchFamily="34" charset="0"/>
              </a:rPr>
              <a:t>give help </a:t>
            </a:r>
            <a:r>
              <a:rPr lang="en-AU" sz="900" dirty="0">
                <a:solidFill>
                  <a:schemeClr val="tx1"/>
                </a:solidFill>
                <a:latin typeface="Calibri" panose="020F0502020204030204" pitchFamily="34" charset="0"/>
              </a:rPr>
              <a:t>to others.</a:t>
            </a:r>
          </a:p>
          <a:p>
            <a:pPr>
              <a:spcAft>
                <a:spcPts val="0"/>
              </a:spcAft>
            </a:pPr>
            <a:endParaRPr lang="en-AU" dirty="0"/>
          </a:p>
          <a:p>
            <a:pPr>
              <a:spcAft>
                <a:spcPts val="0"/>
              </a:spcAft>
            </a:pPr>
            <a:r>
              <a:rPr lang="en-AU"/>
              <a:t>Any questions?</a:t>
            </a:r>
          </a:p>
          <a:p>
            <a:pPr>
              <a:spcAft>
                <a:spcPts val="0"/>
              </a:spcAft>
            </a:pP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10</a:t>
            </a:fld>
            <a:endParaRPr lang="en-US"/>
          </a:p>
        </p:txBody>
      </p:sp>
    </p:spTree>
    <p:extLst>
      <p:ext uri="{BB962C8B-B14F-4D97-AF65-F5344CB8AC3E}">
        <p14:creationId xmlns:p14="http://schemas.microsoft.com/office/powerpoint/2010/main" val="609748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11</a:t>
            </a:fld>
            <a:endParaRPr lang="en-US"/>
          </a:p>
        </p:txBody>
      </p:sp>
    </p:spTree>
    <p:extLst>
      <p:ext uri="{BB962C8B-B14F-4D97-AF65-F5344CB8AC3E}">
        <p14:creationId xmlns:p14="http://schemas.microsoft.com/office/powerpoint/2010/main" val="1725216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5.sv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349624" y="841772"/>
            <a:ext cx="8431306" cy="1790700"/>
          </a:xfrm>
        </p:spPr>
        <p:txBody>
          <a:bodyPr anchor="b">
            <a:normAutofit/>
          </a:bodyPr>
          <a:lstStyle>
            <a:lvl1pPr algn="ctr">
              <a:defRPr sz="4100"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3386340" y="2632472"/>
            <a:ext cx="237132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4410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628650" y="383241"/>
            <a:ext cx="7886700" cy="3949401"/>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312902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a:xfrm>
            <a:off x="628650" y="1369219"/>
            <a:ext cx="7886700" cy="3100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339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623888" y="1282304"/>
            <a:ext cx="7886700" cy="2139553"/>
          </a:xfrm>
        </p:spPr>
        <p:txBody>
          <a:bodyPr anchor="b">
            <a:normAutofit/>
          </a:bodyPr>
          <a:lstStyle>
            <a:lvl1pPr>
              <a:defRPr sz="3800"/>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623888" y="3442098"/>
            <a:ext cx="7886700" cy="995432"/>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685340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6286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46291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177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629842" y="1260872"/>
            <a:ext cx="3868340" cy="617934"/>
          </a:xfrm>
        </p:spPr>
        <p:txBody>
          <a:bodyPr anchor="b">
            <a:normAutofit/>
          </a:bodyPr>
          <a:lstStyle>
            <a:lvl1pPr marL="0" indent="0">
              <a:buNone/>
              <a:defRPr sz="2300" b="1" i="0">
                <a:latin typeface="Arial" panose="020B0604020202020204" pitchFamily="34" charset="0"/>
                <a:cs typeface="Arial" panose="020B0604020202020204" pitchFamily="34" charset="0"/>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629842" y="1878807"/>
            <a:ext cx="3868340" cy="256679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4629150" y="1260872"/>
            <a:ext cx="3887391" cy="617934"/>
          </a:xfrm>
        </p:spPr>
        <p:txBody>
          <a:bodyPr anchor="b">
            <a:normAutofit/>
          </a:bodyPr>
          <a:lstStyle>
            <a:lvl1pPr marL="0" indent="0">
              <a:buNone/>
              <a:defRPr sz="23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4629150" y="1878807"/>
            <a:ext cx="3887391" cy="25667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3933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980172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9242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4138607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3557666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60EA64-D806-43AC-9DF2-F8C432F32B4C}"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7" name="Freeform: Shape 6">
            <a:extLst>
              <a:ext uri="{FF2B5EF4-FFF2-40B4-BE49-F238E27FC236}">
                <a16:creationId xmlns:a16="http://schemas.microsoft.com/office/drawing/2014/main" id="{1BD79988-04A7-7132-9D9B-D017491CA4DE}"/>
              </a:ext>
            </a:extLst>
          </p:cNvPr>
          <p:cNvSpPr/>
          <p:nvPr userDrawn="1"/>
        </p:nvSpPr>
        <p:spPr>
          <a:xfrm>
            <a:off x="1200151" y="864921"/>
            <a:ext cx="6893719" cy="4278579"/>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8" name="Freeform: Shape 7">
            <a:extLst>
              <a:ext uri="{FF2B5EF4-FFF2-40B4-BE49-F238E27FC236}">
                <a16:creationId xmlns:a16="http://schemas.microsoft.com/office/drawing/2014/main" id="{F8612FC5-3146-B9D3-F1AA-5EABDAEB53D6}"/>
              </a:ext>
            </a:extLst>
          </p:cNvPr>
          <p:cNvSpPr/>
          <p:nvPr userDrawn="1"/>
        </p:nvSpPr>
        <p:spPr>
          <a:xfrm>
            <a:off x="2096691" y="0"/>
            <a:ext cx="5102357" cy="4047356"/>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474153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70A7B3-6521-4DCA-87E5-044747A908C1}" type="datetimeFigureOut">
              <a:rPr lang="en-US" smtClean="0"/>
              <a:t>4/9/2026</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429431237"/>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7" name="Freeform: Shape 6">
            <a:extLst>
              <a:ext uri="{FF2B5EF4-FFF2-40B4-BE49-F238E27FC236}">
                <a16:creationId xmlns:a16="http://schemas.microsoft.com/office/drawing/2014/main" id="{40A06FDD-2059-589C-F336-5E2CB86BAD18}"/>
              </a:ext>
            </a:extLst>
          </p:cNvPr>
          <p:cNvSpPr/>
          <p:nvPr userDrawn="1"/>
        </p:nvSpPr>
        <p:spPr>
          <a:xfrm>
            <a:off x="1547127" y="514856"/>
            <a:ext cx="5830972" cy="4644764"/>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8" name="Freeform: Shape 7">
            <a:extLst>
              <a:ext uri="{FF2B5EF4-FFF2-40B4-BE49-F238E27FC236}">
                <a16:creationId xmlns:a16="http://schemas.microsoft.com/office/drawing/2014/main" id="{0E9150E0-073A-24BD-AD7E-9BE8764CD858}"/>
              </a:ext>
            </a:extLst>
          </p:cNvPr>
          <p:cNvSpPr/>
          <p:nvPr userDrawn="1"/>
        </p:nvSpPr>
        <p:spPr>
          <a:xfrm>
            <a:off x="5707689" y="1"/>
            <a:ext cx="1705251" cy="2360999"/>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9" name="Freeform: Shape 8">
            <a:extLst>
              <a:ext uri="{FF2B5EF4-FFF2-40B4-BE49-F238E27FC236}">
                <a16:creationId xmlns:a16="http://schemas.microsoft.com/office/drawing/2014/main" id="{C6E9AE18-EE34-7301-AE99-B10CD573AE0C}"/>
              </a:ext>
            </a:extLst>
          </p:cNvPr>
          <p:cNvSpPr/>
          <p:nvPr userDrawn="1"/>
        </p:nvSpPr>
        <p:spPr>
          <a:xfrm>
            <a:off x="7412939" y="2"/>
            <a:ext cx="1691196" cy="2356168"/>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0" name="Freeform: Shape 9">
            <a:extLst>
              <a:ext uri="{FF2B5EF4-FFF2-40B4-BE49-F238E27FC236}">
                <a16:creationId xmlns:a16="http://schemas.microsoft.com/office/drawing/2014/main" id="{5A5DCBD1-6BE9-A6A5-1C84-1375044A7CA3}"/>
              </a:ext>
            </a:extLst>
          </p:cNvPr>
          <p:cNvSpPr/>
          <p:nvPr userDrawn="1"/>
        </p:nvSpPr>
        <p:spPr>
          <a:xfrm>
            <a:off x="6296798" y="2"/>
            <a:ext cx="2219402" cy="1764595"/>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1" name="Freeform: Shape 10">
            <a:extLst>
              <a:ext uri="{FF2B5EF4-FFF2-40B4-BE49-F238E27FC236}">
                <a16:creationId xmlns:a16="http://schemas.microsoft.com/office/drawing/2014/main" id="{984A0784-44C4-C2FE-87FC-7532281E00E6}"/>
              </a:ext>
            </a:extLst>
          </p:cNvPr>
          <p:cNvSpPr/>
          <p:nvPr userDrawn="1"/>
        </p:nvSpPr>
        <p:spPr>
          <a:xfrm>
            <a:off x="1043141" y="2347997"/>
            <a:ext cx="2329686" cy="2811623"/>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2" name="Freeform: Shape 11">
            <a:extLst>
              <a:ext uri="{FF2B5EF4-FFF2-40B4-BE49-F238E27FC236}">
                <a16:creationId xmlns:a16="http://schemas.microsoft.com/office/drawing/2014/main" id="{606DDB55-5A6B-B30D-5F92-F42D28A249A8}"/>
              </a:ext>
            </a:extLst>
          </p:cNvPr>
          <p:cNvSpPr/>
          <p:nvPr userDrawn="1"/>
        </p:nvSpPr>
        <p:spPr>
          <a:xfrm>
            <a:off x="0" y="2347996"/>
            <a:ext cx="1050480" cy="2811624"/>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1050" dirty="0"/>
          </a:p>
        </p:txBody>
      </p:sp>
    </p:spTree>
    <p:extLst>
      <p:ext uri="{BB962C8B-B14F-4D97-AF65-F5344CB8AC3E}">
        <p14:creationId xmlns:p14="http://schemas.microsoft.com/office/powerpoint/2010/main" val="32271301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134690-1557-4C89-A502-4959FE7FAD70}" type="datetimeFigureOut">
              <a:rPr lang="en-US" smtClean="0"/>
              <a:t>4/9/2026</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638747909"/>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4/9/2026</a:t>
            </a:fld>
            <a:endParaRPr lang="en-US" dirty="0"/>
          </a:p>
        </p:txBody>
      </p:sp>
      <p:sp>
        <p:nvSpPr>
          <p:cNvPr id="8" name="Footer Placeholder 7"/>
          <p:cNvSpPr>
            <a:spLocks noGrp="1"/>
          </p:cNvSpPr>
          <p:nvPr>
            <p:ph type="ftr" sz="quarter" idx="11"/>
          </p:nvPr>
        </p:nvSpPr>
        <p:spPr/>
        <p:txBody>
          <a:bodyPr/>
          <a:lstStyle/>
          <a:p>
            <a:r>
              <a:rPr lang="en-US"/>
              <a:t>Presentation title</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680105427"/>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4/9/2026</a:t>
            </a:fld>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
        <p:nvSpPr>
          <p:cNvPr id="6" name="Freeform: Shape 5">
            <a:extLst>
              <a:ext uri="{FF2B5EF4-FFF2-40B4-BE49-F238E27FC236}">
                <a16:creationId xmlns:a16="http://schemas.microsoft.com/office/drawing/2014/main" id="{1788491E-5551-CE67-8755-4A5EADC1C1F9}"/>
              </a:ext>
            </a:extLst>
          </p:cNvPr>
          <p:cNvSpPr/>
          <p:nvPr userDrawn="1"/>
        </p:nvSpPr>
        <p:spPr>
          <a:xfrm>
            <a:off x="1" y="0"/>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7" name="Freeform: Shape 6">
            <a:extLst>
              <a:ext uri="{FF2B5EF4-FFF2-40B4-BE49-F238E27FC236}">
                <a16:creationId xmlns:a16="http://schemas.microsoft.com/office/drawing/2014/main" id="{015F37A9-BA0F-62AE-6886-56CB6B63B7D0}"/>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1625255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4/9/2026</a:t>
            </a:fld>
            <a:endParaRPr lang="en-US" dirty="0"/>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
        <p:nvSpPr>
          <p:cNvPr id="5" name="Freeform: Shape 4">
            <a:extLst>
              <a:ext uri="{FF2B5EF4-FFF2-40B4-BE49-F238E27FC236}">
                <a16:creationId xmlns:a16="http://schemas.microsoft.com/office/drawing/2014/main" id="{DDC4A505-3FE6-91C1-D1E8-03CAB61A14A1}"/>
              </a:ext>
            </a:extLst>
          </p:cNvPr>
          <p:cNvSpPr/>
          <p:nvPr userDrawn="1"/>
        </p:nvSpPr>
        <p:spPr>
          <a:xfrm>
            <a:off x="1" y="0"/>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6" name="Freeform: Shape 5">
            <a:extLst>
              <a:ext uri="{FF2B5EF4-FFF2-40B4-BE49-F238E27FC236}">
                <a16:creationId xmlns:a16="http://schemas.microsoft.com/office/drawing/2014/main" id="{801D4F4E-5EEC-CCEA-BA65-86A97CBBFCA3}"/>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16392164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1BE4249-C0D0-4B06-8692-E8BB871AF643}" type="datetimeFigureOut">
              <a:rPr lang="en-US" smtClean="0"/>
              <a:t>4/9/2026</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Freeform: Shape 7">
            <a:extLst>
              <a:ext uri="{FF2B5EF4-FFF2-40B4-BE49-F238E27FC236}">
                <a16:creationId xmlns:a16="http://schemas.microsoft.com/office/drawing/2014/main" id="{3E5D1066-E5C3-9DA7-5896-E6BA2B217BA2}"/>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26111342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42B0DB6-F5C7-45FB-8CF3-31B45F9C2DAC}" type="datetimeFigureOut">
              <a:rPr lang="en-US" smtClean="0"/>
              <a:t>4/9/2026</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Freeform: Shape 7">
            <a:extLst>
              <a:ext uri="{FF2B5EF4-FFF2-40B4-BE49-F238E27FC236}">
                <a16:creationId xmlns:a16="http://schemas.microsoft.com/office/drawing/2014/main" id="{D93196B8-908C-6753-6495-FAF30B071CA4}"/>
              </a:ext>
            </a:extLst>
          </p:cNvPr>
          <p:cNvSpPr/>
          <p:nvPr userDrawn="1"/>
        </p:nvSpPr>
        <p:spPr>
          <a:xfrm flipH="1" flipV="1">
            <a:off x="7461880" y="3566275"/>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Tree>
    <p:extLst>
      <p:ext uri="{BB962C8B-B14F-4D97-AF65-F5344CB8AC3E}">
        <p14:creationId xmlns:p14="http://schemas.microsoft.com/office/powerpoint/2010/main" val="5026567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4/9/2026</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562805136"/>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4/9/2026</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4113426260"/>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1682120" cy="1577225"/>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404622" y="1577340"/>
            <a:ext cx="8339328" cy="3326130"/>
          </a:xfrm>
        </p:spPr>
        <p:txBody>
          <a:bodyPr>
            <a:noAutofit/>
          </a:bodyPr>
          <a:lstStyle>
            <a:lvl1pPr>
              <a:defRPr sz="1350"/>
            </a:lvl1pPr>
            <a:lvl2pPr>
              <a:defRPr sz="1200"/>
            </a:lvl2pPr>
            <a:lvl3pPr>
              <a:defRPr sz="105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01574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7399579" y="0"/>
            <a:ext cx="1744421" cy="1635641"/>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endParaRPr lang="en-US" sz="1050"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66928" y="2119122"/>
            <a:ext cx="8010144" cy="2125980"/>
          </a:xfrm>
        </p:spPr>
        <p:txBody>
          <a:bodyPr>
            <a:noAutofit/>
          </a:bodyPr>
          <a:lstStyle>
            <a:lvl1pPr>
              <a:defRPr sz="1350"/>
            </a:lvl1pPr>
            <a:lvl2pPr>
              <a:defRPr sz="1200"/>
            </a:lvl2pPr>
            <a:lvl3pPr>
              <a:defRPr sz="105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59265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291840" y="1796796"/>
            <a:ext cx="5260086" cy="1220724"/>
          </a:xfrm>
        </p:spPr>
        <p:txBody>
          <a:bodyPr lIns="0" tIns="0" rIns="0" bIns="0">
            <a:noAutofit/>
          </a:bodyPr>
          <a:lstStyle>
            <a:lvl1pPr algn="l">
              <a:lnSpc>
                <a:spcPct val="100000"/>
              </a:lnSpc>
              <a:defRPr sz="2475"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2708910" y="1488186"/>
            <a:ext cx="576072" cy="1220724"/>
          </a:xfrm>
        </p:spPr>
        <p:txBody>
          <a:bodyPr lIns="91440" tIns="45720" rIns="91440" bIns="54864">
            <a:noAutofit/>
          </a:bodyPr>
          <a:lstStyle>
            <a:lvl1pPr marL="0" indent="0">
              <a:buNone/>
              <a:defRPr sz="7500" b="1"/>
            </a:lvl1pPr>
          </a:lstStyle>
          <a:p>
            <a:pPr lvl="0"/>
            <a:r>
              <a:rPr lang="en-US" dirty="0"/>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3291840" y="3231357"/>
            <a:ext cx="2949179" cy="441722"/>
          </a:xfrm>
        </p:spPr>
        <p:txBody>
          <a:bodyPr lIns="0" tIns="0" rIns="0" bIns="0">
            <a:noAutofit/>
          </a:bodyPr>
          <a:lstStyle>
            <a:lvl1pPr marL="0" indent="0">
              <a:buNone/>
              <a:defRPr sz="18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7125462" y="2407158"/>
            <a:ext cx="576072" cy="1220724"/>
          </a:xfrm>
        </p:spPr>
        <p:txBody>
          <a:bodyPr lIns="91440" tIns="45720" rIns="91440" bIns="54864">
            <a:noAutofit/>
          </a:bodyPr>
          <a:lstStyle>
            <a:lvl1pPr marL="0" indent="0">
              <a:buNone/>
              <a:defRPr sz="7500" b="1"/>
            </a:lvl1pPr>
          </a:lstStyle>
          <a:p>
            <a:pPr lvl="0"/>
            <a:r>
              <a:rPr lang="en-US" dirty="0"/>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5338" y="0"/>
            <a:ext cx="1913239" cy="51435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sz="1050" dirty="0"/>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7061" y="0"/>
            <a:ext cx="1911443" cy="1916721"/>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sz="1050" dirty="0"/>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1907901" y="0"/>
            <a:ext cx="1920255" cy="1920255"/>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sz="1050" dirty="0"/>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1901438" y="3231350"/>
            <a:ext cx="1913238" cy="192033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68580" tIns="34290" rIns="68580" bIns="34290" numCol="1" anchor="t" anchorCtr="0" compatLnSpc="1">
            <a:prstTxWarp prst="textNoShape">
              <a:avLst/>
            </a:prstTxWarp>
            <a:noAutofit/>
          </a:bodyPr>
          <a:lstStyle/>
          <a:p>
            <a:endParaRPr lang="en-US" sz="1050" dirty="0"/>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7963" y="3231350"/>
            <a:ext cx="1913238" cy="192033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68580" tIns="34290" rIns="68580" bIns="34290" numCol="1" anchor="t" anchorCtr="0" compatLnSpc="1">
            <a:prstTxWarp prst="textNoShape">
              <a:avLst/>
            </a:prstTxWarp>
            <a:noAutofit/>
          </a:bodyPr>
          <a:lstStyle/>
          <a:p>
            <a:endParaRPr lang="en-US" sz="1050"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775395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18048" y="2543175"/>
            <a:ext cx="9162047" cy="26003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338" dirty="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569179" y="1794017"/>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569179" y="3742136"/>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687664" y="4199817"/>
            <a:ext cx="1712604" cy="273844"/>
          </a:xfrm>
        </p:spPr>
        <p:txBody>
          <a:bodyPr anchor="ctr">
            <a:noAutofit/>
          </a:bodyPr>
          <a:lstStyle>
            <a:lvl1pPr marL="0" indent="0" algn="ctr">
              <a:buNone/>
              <a:defRPr sz="105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2638021" y="1794464"/>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2637561" y="3742583"/>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2755555" y="4200264"/>
            <a:ext cx="1712604" cy="273844"/>
          </a:xfrm>
        </p:spPr>
        <p:txBody>
          <a:bodyPr anchor="ctr">
            <a:noAutofit/>
          </a:bodyPr>
          <a:lstStyle>
            <a:lvl1pPr marL="0" indent="0" algn="ctr">
              <a:buNone/>
              <a:defRPr sz="105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4706863" y="1794911"/>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4705942" y="3743030"/>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4824397" y="4200711"/>
            <a:ext cx="1712604" cy="273844"/>
          </a:xfrm>
        </p:spPr>
        <p:txBody>
          <a:bodyPr anchor="ctr">
            <a:noAutofit/>
          </a:bodyPr>
          <a:lstStyle>
            <a:lvl1pPr marL="0" indent="0" algn="ctr">
              <a:buNone/>
              <a:defRPr sz="105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6775704" y="1794911"/>
            <a:ext cx="1947672" cy="1947672"/>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6774324" y="3743030"/>
            <a:ext cx="1949053" cy="832247"/>
          </a:xfrm>
          <a:solidFill>
            <a:schemeClr val="bg1"/>
          </a:solidFill>
        </p:spPr>
        <p:txBody>
          <a:bodyPr lIns="0" tIns="274320" rIns="0" anchor="t">
            <a:noAutofit/>
          </a:bodyPr>
          <a:lstStyle>
            <a:lvl1pPr marL="0" indent="0" algn="ctr">
              <a:spcBef>
                <a:spcPts val="0"/>
              </a:spcBef>
              <a:buNone/>
              <a:defRPr sz="135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6893238" y="4200711"/>
            <a:ext cx="1712604" cy="273844"/>
          </a:xfrm>
        </p:spPr>
        <p:txBody>
          <a:bodyPr anchor="ctr">
            <a:noAutofit/>
          </a:bodyPr>
          <a:lstStyle>
            <a:lvl1pPr marL="0" indent="0" algn="ctr">
              <a:buNone/>
              <a:defRPr sz="1050"/>
            </a:lvl1pPr>
          </a:lstStyle>
          <a:p>
            <a:pPr lvl="0"/>
            <a:r>
              <a:rPr lang="en-US" dirty="0"/>
              <a:t>Title</a:t>
            </a:r>
          </a:p>
        </p:txBody>
      </p:sp>
    </p:spTree>
    <p:extLst>
      <p:ext uri="{BB962C8B-B14F-4D97-AF65-F5344CB8AC3E}">
        <p14:creationId xmlns:p14="http://schemas.microsoft.com/office/powerpoint/2010/main" val="3021252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569214" y="404622"/>
            <a:ext cx="8003286" cy="576072"/>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953262"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953262" y="2393442"/>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53262" y="2712720"/>
            <a:ext cx="1522476" cy="137160"/>
          </a:xfrm>
        </p:spPr>
        <p:txBody>
          <a:bodyPr anchor="ctr">
            <a:noAutofit/>
          </a:bodyPr>
          <a:lstStyle>
            <a:lvl1pPr marL="0" indent="0" algn="ctr">
              <a:buNone/>
              <a:defRPr sz="900" spc="15" baseline="0"/>
            </a:lvl1pPr>
          </a:lstStyle>
          <a:p>
            <a:pPr lvl="0"/>
            <a:r>
              <a:rPr lang="en-US" dirty="0"/>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953262"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953262" y="4342638"/>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953262" y="4661916"/>
            <a:ext cx="1522476" cy="137160"/>
          </a:xfrm>
        </p:spPr>
        <p:txBody>
          <a:bodyPr anchor="ctr">
            <a:noAutofit/>
          </a:bodyPr>
          <a:lstStyle>
            <a:lvl1pPr marL="0" indent="0" algn="ctr">
              <a:buNone/>
              <a:defRPr sz="900" spc="15" baseline="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2871216"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2871216" y="2393442"/>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2871216" y="2712720"/>
            <a:ext cx="1522476" cy="137160"/>
          </a:xfrm>
        </p:spPr>
        <p:txBody>
          <a:bodyPr anchor="ctr">
            <a:noAutofit/>
          </a:bodyPr>
          <a:lstStyle>
            <a:lvl1pPr marL="0" indent="0" algn="ctr">
              <a:buNone/>
              <a:defRPr sz="900" spc="15" baseline="0"/>
            </a:lvl1pPr>
          </a:lstStyle>
          <a:p>
            <a:pPr lvl="0"/>
            <a:r>
              <a:rPr lang="en-US" dirty="0"/>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2871216"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2871216" y="4342638"/>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2871216" y="4661916"/>
            <a:ext cx="1522476" cy="137160"/>
          </a:xfrm>
        </p:spPr>
        <p:txBody>
          <a:bodyPr anchor="ctr">
            <a:noAutofit/>
          </a:bodyPr>
          <a:lstStyle>
            <a:lvl1pPr marL="0" indent="0" algn="ctr">
              <a:buNone/>
              <a:defRPr sz="900" spc="15" baseline="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4789170"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4789170" y="2393442"/>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4789170" y="2712720"/>
            <a:ext cx="1522476" cy="137160"/>
          </a:xfrm>
        </p:spPr>
        <p:txBody>
          <a:bodyPr anchor="ctr">
            <a:noAutofit/>
          </a:bodyPr>
          <a:lstStyle>
            <a:lvl1pPr marL="0" indent="0" algn="ctr">
              <a:buNone/>
              <a:defRPr sz="900" spc="15" baseline="0"/>
            </a:lvl1pPr>
          </a:lstStyle>
          <a:p>
            <a:pPr lvl="0"/>
            <a:r>
              <a:rPr lang="en-US" dirty="0"/>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4789170"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4789170" y="4342638"/>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4789170" y="4661916"/>
            <a:ext cx="1522476" cy="137160"/>
          </a:xfrm>
        </p:spPr>
        <p:txBody>
          <a:bodyPr anchor="ctr">
            <a:noAutofit/>
          </a:bodyPr>
          <a:lstStyle>
            <a:lvl1pPr marL="0" indent="0" algn="ctr">
              <a:buNone/>
              <a:defRPr sz="900" spc="15" baseline="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6707124" y="1159002"/>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6707124" y="2393442"/>
            <a:ext cx="1522476" cy="521208"/>
          </a:xfrm>
          <a:solidFill>
            <a:schemeClr val="accent1"/>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6707124" y="2712720"/>
            <a:ext cx="1522476" cy="137160"/>
          </a:xfrm>
        </p:spPr>
        <p:txBody>
          <a:bodyPr anchor="ctr">
            <a:noAutofit/>
          </a:bodyPr>
          <a:lstStyle>
            <a:lvl1pPr marL="0" indent="0" algn="ctr">
              <a:buNone/>
              <a:defRPr sz="900" spc="15" baseline="0"/>
            </a:lvl1pPr>
          </a:lstStyle>
          <a:p>
            <a:pPr lvl="0"/>
            <a:r>
              <a:rPr lang="en-US" dirty="0"/>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6707124" y="3108198"/>
            <a:ext cx="1522476" cy="1371600"/>
          </a:xfrm>
          <a:solidFill>
            <a:schemeClr val="accent4">
              <a:lumMod val="60000"/>
              <a:lumOff val="40000"/>
            </a:schemeClr>
          </a:solidFill>
          <a:ln>
            <a:noFill/>
          </a:ln>
        </p:spPr>
        <p:txBody>
          <a:bodyPr anchor="ctr">
            <a:noAutofit/>
          </a:bodyPr>
          <a:lstStyle>
            <a:lvl1pPr marL="0" indent="0" algn="ctr">
              <a:buNone/>
              <a:defRPr sz="1050"/>
            </a:lvl1pPr>
          </a:lstStyle>
          <a:p>
            <a:r>
              <a:rPr lang="en-US"/>
              <a:t>Click icon to add picture</a:t>
            </a:r>
            <a:endParaRPr lang="en-US" dirty="0"/>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6707124" y="4342638"/>
            <a:ext cx="1522476" cy="521208"/>
          </a:xfrm>
          <a:solidFill>
            <a:schemeClr val="accent4"/>
          </a:solidFill>
        </p:spPr>
        <p:txBody>
          <a:bodyPr lIns="0" tIns="155448" rIns="0" anchor="t">
            <a:noAutofit/>
          </a:bodyPr>
          <a:lstStyle>
            <a:lvl1pPr marL="0" indent="0" algn="ctr">
              <a:spcBef>
                <a:spcPts val="0"/>
              </a:spcBef>
              <a:buNone/>
              <a:defRPr sz="1050" b="1" cap="all" spc="15"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6707124" y="4661916"/>
            <a:ext cx="1522476" cy="137160"/>
          </a:xfrm>
        </p:spPr>
        <p:txBody>
          <a:bodyPr anchor="ctr">
            <a:noAutofit/>
          </a:bodyPr>
          <a:lstStyle>
            <a:lvl1pPr marL="0" indent="0" algn="ctr">
              <a:buNone/>
              <a:defRPr sz="900" spc="15" baseline="0"/>
            </a:lvl1pPr>
          </a:lstStyle>
          <a:p>
            <a:pPr lvl="0"/>
            <a:r>
              <a:rPr lang="en-US" dirty="0"/>
              <a:t>Title</a:t>
            </a:r>
          </a:p>
        </p:txBody>
      </p:sp>
    </p:spTree>
    <p:extLst>
      <p:ext uri="{BB962C8B-B14F-4D97-AF65-F5344CB8AC3E}">
        <p14:creationId xmlns:p14="http://schemas.microsoft.com/office/powerpoint/2010/main" val="35684436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514004" y="2847360"/>
            <a:ext cx="1508760" cy="11384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175683" y="2847360"/>
            <a:ext cx="1508760" cy="113842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3837363" y="2847360"/>
            <a:ext cx="1508760" cy="11384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7160722" y="2847360"/>
            <a:ext cx="1508760" cy="11384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5499043" y="2847360"/>
            <a:ext cx="1508760" cy="113842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569214" y="630936"/>
            <a:ext cx="8003286" cy="576072"/>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514004" y="1868763"/>
            <a:ext cx="1508760" cy="2118880"/>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004351" y="1583294"/>
            <a:ext cx="528066" cy="52806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548294"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175683" y="1868763"/>
            <a:ext cx="1508760" cy="2118880"/>
          </a:xfrm>
          <a:noFill/>
          <a:ln w="12700">
            <a:solidFill>
              <a:schemeClr val="accent3"/>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2666030" y="1583294"/>
            <a:ext cx="528066" cy="528066"/>
          </a:xfrm>
          <a:prstGeom prst="ellipse">
            <a:avLst/>
          </a:prstGeom>
          <a:solidFill>
            <a:schemeClr val="accent3"/>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209973"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3837363" y="1868763"/>
            <a:ext cx="1508760" cy="2118880"/>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4327710" y="1583294"/>
            <a:ext cx="528066" cy="52806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3871653"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5499043" y="1868763"/>
            <a:ext cx="1508760" cy="2118880"/>
          </a:xfrm>
          <a:noFill/>
          <a:ln w="12700">
            <a:solidFill>
              <a:schemeClr val="accent3"/>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5989390" y="1583294"/>
            <a:ext cx="528066" cy="528066"/>
          </a:xfrm>
          <a:prstGeom prst="ellipse">
            <a:avLst/>
          </a:prstGeom>
          <a:solidFill>
            <a:schemeClr val="accent3"/>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5533333"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7160722" y="1868763"/>
            <a:ext cx="1508760" cy="2118880"/>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7651069" y="1583294"/>
            <a:ext cx="528066" cy="52806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7195012" y="2916303"/>
            <a:ext cx="1440180" cy="1028700"/>
          </a:xfrm>
          <a:noFill/>
          <a:ln>
            <a:noFill/>
          </a:ln>
        </p:spPr>
        <p:txBody>
          <a:bodyPr lIns="91440" rIns="91440" anchor="ctr">
            <a:noAutofit/>
          </a:bodyPr>
          <a:lstStyle>
            <a:lvl1pPr marL="0" indent="0" algn="ctr">
              <a:spcBef>
                <a:spcPts val="0"/>
              </a:spcBef>
              <a:buNone/>
              <a:defRPr sz="1125"/>
            </a:lvl1pPr>
          </a:lstStyle>
          <a:p>
            <a:pPr lvl="0"/>
            <a:r>
              <a:rPr lang="en-US"/>
              <a:t>Click to edit Master text styles</a:t>
            </a:r>
          </a:p>
        </p:txBody>
      </p:sp>
    </p:spTree>
    <p:extLst>
      <p:ext uri="{BB962C8B-B14F-4D97-AF65-F5344CB8AC3E}">
        <p14:creationId xmlns:p14="http://schemas.microsoft.com/office/powerpoint/2010/main" val="27406908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128838" cy="2143469"/>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68580" tIns="34290" rIns="68580" bIns="34290" numCol="1" anchor="t" anchorCtr="0" compatLnSpc="1">
            <a:prstTxWarp prst="textNoShape">
              <a:avLst/>
            </a:prstTxWarp>
            <a:noAutofit/>
          </a:bodyPr>
          <a:lstStyle/>
          <a:p>
            <a:pPr lvl="0"/>
            <a:endParaRPr lang="en-US" sz="1050" dirty="0"/>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0"/>
            <a:ext cx="1477970" cy="1492700"/>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752587" cy="759761"/>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68580" tIns="34290" rIns="68580" bIns="34290" numCol="1" anchor="t" anchorCtr="0" compatLnSpc="1">
            <a:prstTxWarp prst="textNoShape">
              <a:avLst/>
            </a:prstTxWarp>
            <a:noAutofit/>
          </a:bodyPr>
          <a:lstStyle/>
          <a:p>
            <a:pPr lvl="0"/>
            <a:endParaRPr lang="en-US" sz="1050" dirty="0">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093749" y="442600"/>
            <a:ext cx="581266" cy="581266"/>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sz="1050" dirty="0"/>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514004" y="2263140"/>
            <a:ext cx="1495044" cy="418338"/>
          </a:xfrm>
          <a:solidFill>
            <a:schemeClr val="accent3"/>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175683" y="2263140"/>
            <a:ext cx="1495044" cy="418338"/>
          </a:xfrm>
          <a:solidFill>
            <a:schemeClr val="accent1"/>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3837363" y="2263140"/>
            <a:ext cx="1495044" cy="418338"/>
          </a:xfrm>
          <a:solidFill>
            <a:schemeClr val="accent3"/>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5499043" y="2263140"/>
            <a:ext cx="1495044" cy="418338"/>
          </a:xfrm>
          <a:solidFill>
            <a:schemeClr val="accent1"/>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7160722" y="2263140"/>
            <a:ext cx="1495044" cy="418338"/>
          </a:xfrm>
          <a:solidFill>
            <a:schemeClr val="accent3"/>
          </a:solidFill>
          <a:ln>
            <a:noFill/>
          </a:ln>
        </p:spPr>
        <p:txBody>
          <a:bodyPr lIns="0" tIns="0" rIns="0" bIns="0" anchor="ctr">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514004"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175683"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3837363"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5499043"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7160722" y="3559302"/>
            <a:ext cx="1495044" cy="596646"/>
          </a:xfrm>
          <a:noFill/>
        </p:spPr>
        <p:txBody>
          <a:bodyPr lIns="0" rIns="0" anchor="t" anchorCtr="0">
            <a:noAutofit/>
          </a:bodyPr>
          <a:lstStyle>
            <a:lvl1pPr marL="0" indent="0" algn="ctr">
              <a:spcBef>
                <a:spcPts val="0"/>
              </a:spcBef>
              <a:buNone/>
              <a:defRPr sz="1125"/>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554549" y="3140761"/>
            <a:ext cx="810927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0237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2990088" y="932688"/>
            <a:ext cx="6124194" cy="576072"/>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4176" y="-2088"/>
            <a:ext cx="2582466" cy="5168503"/>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sz="1050" dirty="0"/>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277483" y="-2088"/>
            <a:ext cx="1300808" cy="3875485"/>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291216" y="-2088"/>
            <a:ext cx="1287086" cy="1290640"/>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sz="1050" dirty="0"/>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4176" y="2580378"/>
            <a:ext cx="2582466" cy="2586038"/>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sz="1050" dirty="0"/>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288843" y="2580378"/>
            <a:ext cx="1289447" cy="1293019"/>
          </a:xfrm>
          <a:prstGeom prst="rect">
            <a:avLst/>
          </a:prstGeom>
        </p:spPr>
      </p:pic>
      <p:sp>
        <p:nvSpPr>
          <p:cNvPr id="3" name="Text Placeholder 2"/>
          <p:cNvSpPr>
            <a:spLocks noGrp="1"/>
          </p:cNvSpPr>
          <p:nvPr>
            <p:ph type="body" idx="1"/>
          </p:nvPr>
        </p:nvSpPr>
        <p:spPr>
          <a:xfrm>
            <a:off x="2983230" y="1748028"/>
            <a:ext cx="2866644" cy="308610"/>
          </a:xfrm>
        </p:spPr>
        <p:txBody>
          <a:bodyPr anchor="t">
            <a:noAutofit/>
          </a:bodyPr>
          <a:lstStyle>
            <a:lvl1pPr marL="0" indent="0">
              <a:spcBef>
                <a:spcPts val="0"/>
              </a:spcBef>
              <a:buNone/>
              <a:defRPr sz="1350" b="1" cap="all" baseline="0">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2763774" y="2157984"/>
            <a:ext cx="2806446" cy="2763441"/>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35040" y="1748028"/>
            <a:ext cx="2866644" cy="308610"/>
          </a:xfrm>
        </p:spPr>
        <p:txBody>
          <a:bodyPr anchor="t">
            <a:noAutofit/>
          </a:bodyPr>
          <a:lstStyle>
            <a:lvl1pPr marL="0" indent="0">
              <a:spcBef>
                <a:spcPts val="0"/>
              </a:spcBef>
              <a:buNone/>
              <a:defRPr sz="1350" b="1" cap="all" baseline="0">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815584" y="2157984"/>
            <a:ext cx="2806446" cy="2763441"/>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538812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569214" y="925830"/>
            <a:ext cx="8003286" cy="576072"/>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534924" y="2057400"/>
            <a:ext cx="2496312" cy="2667762"/>
          </a:xfrm>
          <a:noFill/>
          <a:ln w="12700">
            <a:solidFill>
              <a:schemeClr val="accent3"/>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433322" y="1693926"/>
            <a:ext cx="699516" cy="699516"/>
          </a:xfrm>
          <a:prstGeom prst="ellipse">
            <a:avLst/>
          </a:prstGeom>
          <a:solidFill>
            <a:schemeClr val="accent3"/>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44093" y="2962656"/>
            <a:ext cx="2077974" cy="1655064"/>
          </a:xfrm>
          <a:noFill/>
        </p:spPr>
        <p:txBody>
          <a:bodyPr lIns="91440" rIns="91440" anchor="t">
            <a:noAutofit/>
          </a:bodyPr>
          <a:lstStyle>
            <a:lvl1pPr marL="260604" indent="-260604" algn="l">
              <a:spcBef>
                <a:spcPts val="270"/>
              </a:spcBef>
              <a:buFont typeface="Arial" panose="020B0604020202020204" pitchFamily="34" charset="0"/>
              <a:buChar char="•"/>
              <a:defRPr sz="1125"/>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3332988" y="2057400"/>
            <a:ext cx="2496312" cy="2667762"/>
          </a:xfrm>
          <a:noFill/>
          <a:ln w="12700">
            <a:solidFill>
              <a:schemeClr val="accent1"/>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4231386" y="1693926"/>
            <a:ext cx="699516" cy="699516"/>
          </a:xfrm>
          <a:prstGeom prst="ellipse">
            <a:avLst/>
          </a:prstGeom>
          <a:solidFill>
            <a:schemeClr val="accent1"/>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3542157" y="2962656"/>
            <a:ext cx="2077974" cy="1655064"/>
          </a:xfrm>
          <a:noFill/>
        </p:spPr>
        <p:txBody>
          <a:bodyPr lIns="91440" rIns="91440" anchor="t">
            <a:noAutofit/>
          </a:bodyPr>
          <a:lstStyle>
            <a:lvl1pPr marL="260604" indent="-260604" algn="l">
              <a:spcBef>
                <a:spcPts val="270"/>
              </a:spcBef>
              <a:buFont typeface="Arial" panose="020B0604020202020204" pitchFamily="34" charset="0"/>
              <a:buChar char="•"/>
              <a:defRPr sz="1125"/>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6069330" y="2057400"/>
            <a:ext cx="2496312" cy="2667762"/>
          </a:xfrm>
          <a:noFill/>
          <a:ln w="12700">
            <a:solidFill>
              <a:schemeClr val="accent4"/>
            </a:solidFill>
          </a:ln>
        </p:spPr>
        <p:txBody>
          <a:bodyPr tIns="685800" anchor="t">
            <a:noAutofit/>
          </a:bodyPr>
          <a:lstStyle>
            <a:lvl1pPr marL="0" indent="0" algn="ctr">
              <a:lnSpc>
                <a:spcPct val="100000"/>
              </a:lnSpc>
              <a:spcBef>
                <a:spcPts val="0"/>
              </a:spcBef>
              <a:buNone/>
              <a:defRPr sz="1350" b="1" cap="all" spc="0" baseline="0">
                <a:solidFill>
                  <a:schemeClr val="accent6"/>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6967728" y="1693926"/>
            <a:ext cx="699516" cy="699516"/>
          </a:xfrm>
          <a:prstGeom prst="ellipse">
            <a:avLst/>
          </a:prstGeom>
          <a:solidFill>
            <a:schemeClr val="accent4"/>
          </a:solidFill>
        </p:spPr>
        <p:txBody>
          <a:bodyPr lIns="0" tIns="0" rIns="0" bIns="0" anchor="ctr">
            <a:noAutofit/>
          </a:bodyPr>
          <a:lstStyle>
            <a:lvl1pPr marL="0" indent="0" algn="ctr">
              <a:buNone/>
              <a:defRPr sz="675"/>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6278499" y="2962656"/>
            <a:ext cx="2077974" cy="1655064"/>
          </a:xfrm>
          <a:noFill/>
        </p:spPr>
        <p:txBody>
          <a:bodyPr lIns="91440" rIns="91440" anchor="t">
            <a:noAutofit/>
          </a:bodyPr>
          <a:lstStyle>
            <a:lvl1pPr marL="260604" indent="-260604" algn="l">
              <a:spcBef>
                <a:spcPts val="270"/>
              </a:spcBef>
              <a:buFont typeface="Arial" panose="020B0604020202020204" pitchFamily="34" charset="0"/>
              <a:buChar char="•"/>
              <a:defRPr sz="1125"/>
            </a:lvl1pPr>
          </a:lstStyle>
          <a:p>
            <a:pPr lvl="0"/>
            <a:r>
              <a:rPr lang="en-US"/>
              <a:t>Click to edit Master text styles</a:t>
            </a:r>
          </a:p>
        </p:txBody>
      </p:sp>
    </p:spTree>
    <p:extLst>
      <p:ext uri="{BB962C8B-B14F-4D97-AF65-F5344CB8AC3E}">
        <p14:creationId xmlns:p14="http://schemas.microsoft.com/office/powerpoint/2010/main" val="6257201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4176" y="-2088"/>
            <a:ext cx="2582466" cy="5168503"/>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sz="1050" dirty="0"/>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277483" y="-2088"/>
            <a:ext cx="1300808" cy="3875485"/>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291216" y="-2088"/>
            <a:ext cx="1287086" cy="1290640"/>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sz="1050" dirty="0"/>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4176" y="2580378"/>
            <a:ext cx="2582466" cy="2586038"/>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sz="1050" dirty="0"/>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288843" y="2580378"/>
            <a:ext cx="1289447" cy="1293019"/>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2990088" y="932688"/>
            <a:ext cx="6124194" cy="576072"/>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2763774" y="1691640"/>
            <a:ext cx="2806446" cy="3229785"/>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5815584" y="1691640"/>
            <a:ext cx="2806446" cy="3229785"/>
          </a:xfrm>
        </p:spPr>
        <p:txBody>
          <a:bodyPr lIns="45720" rIns="45720" bIns="45720">
            <a:noAutofit/>
          </a:bodyPr>
          <a:lstStyle>
            <a:lvl1pPr>
              <a:defRPr sz="1125"/>
            </a:lvl1pPr>
            <a:lvl2pPr>
              <a:defRPr sz="975"/>
            </a:lvl2pPr>
            <a:lvl3pPr>
              <a:defRPr sz="9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4204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21" Type="http://schemas.openxmlformats.org/officeDocument/2006/relationships/slideLayout" Target="../slideLayouts/slideLayout31.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slideLayout" Target="../slideLayouts/slideLayout30.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7"/>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59510705"/>
      </p:ext>
    </p:extLst>
  </p:cSld>
  <p:clrMap bg1="dk1" tx1="lt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1160EA64-D806-43AC-9DF2-F8C432F32B4C}" type="datetimeFigureOut">
              <a:rPr lang="en-US" smtClean="0"/>
              <a:t>4/9/2026</a:t>
            </a:fld>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a:t>Presentation title</a:t>
            </a:r>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5423040"/>
      </p:ext>
    </p:extLst>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91" r:id="rId20"/>
    <p:sldLayoutId id="2147483692" r:id="rId2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452"/>
        </a:solidFill>
        <a:effectLst/>
      </p:bgPr>
    </p:bg>
    <p:spTree>
      <p:nvGrpSpPr>
        <p:cNvPr id="1" name=""/>
        <p:cNvGrpSpPr/>
        <p:nvPr/>
      </p:nvGrpSpPr>
      <p:grpSpPr>
        <a:xfrm>
          <a:off x="0" y="0"/>
          <a:ext cx="0" cy="0"/>
          <a:chOff x="0" y="0"/>
          <a:chExt cx="0" cy="0"/>
        </a:xfrm>
      </p:grpSpPr>
      <p:sp>
        <p:nvSpPr>
          <p:cNvPr id="17" name="Oval 12">
            <a:extLst>
              <a:ext uri="{FF2B5EF4-FFF2-40B4-BE49-F238E27FC236}">
                <a16:creationId xmlns:a16="http://schemas.microsoft.com/office/drawing/2014/main" id="{A649F96B-8ECD-4E92-AE7B-D944AE9CD473}"/>
              </a:ext>
            </a:extLst>
          </p:cNvPr>
          <p:cNvSpPr/>
          <p:nvPr/>
        </p:nvSpPr>
        <p:spPr>
          <a:xfrm>
            <a:off x="-32348" y="0"/>
            <a:ext cx="9314571" cy="5289500"/>
          </a:xfrm>
          <a:custGeom>
            <a:avLst/>
            <a:gdLst>
              <a:gd name="connsiteX0" fmla="*/ 0 w 4847047"/>
              <a:gd name="connsiteY0" fmla="*/ 1039750 h 2079499"/>
              <a:gd name="connsiteX1" fmla="*/ 2423524 w 4847047"/>
              <a:gd name="connsiteY1" fmla="*/ 0 h 2079499"/>
              <a:gd name="connsiteX2" fmla="*/ 4847048 w 4847047"/>
              <a:gd name="connsiteY2" fmla="*/ 1039750 h 2079499"/>
              <a:gd name="connsiteX3" fmla="*/ 2423524 w 4847047"/>
              <a:gd name="connsiteY3" fmla="*/ 2079500 h 2079499"/>
              <a:gd name="connsiteX4" fmla="*/ 0 w 4847047"/>
              <a:gd name="connsiteY4" fmla="*/ 1039750 h 2079499"/>
              <a:gd name="connsiteX0" fmla="*/ 27533 w 4910776"/>
              <a:gd name="connsiteY0" fmla="*/ 1039750 h 2145868"/>
              <a:gd name="connsiteX1" fmla="*/ 2451057 w 4910776"/>
              <a:gd name="connsiteY1" fmla="*/ 0 h 2145868"/>
              <a:gd name="connsiteX2" fmla="*/ 4874581 w 4910776"/>
              <a:gd name="connsiteY2" fmla="*/ 1039750 h 2145868"/>
              <a:gd name="connsiteX3" fmla="*/ 3866902 w 4910776"/>
              <a:gd name="connsiteY3" fmla="*/ 2145868 h 2145868"/>
              <a:gd name="connsiteX4" fmla="*/ 27533 w 4910776"/>
              <a:gd name="connsiteY4" fmla="*/ 1039750 h 2145868"/>
              <a:gd name="connsiteX0" fmla="*/ 19547 w 4999330"/>
              <a:gd name="connsiteY0" fmla="*/ 1916192 h 2244944"/>
              <a:gd name="connsiteX1" fmla="*/ 2575806 w 4999330"/>
              <a:gd name="connsiteY1" fmla="*/ 21035 h 2244944"/>
              <a:gd name="connsiteX2" fmla="*/ 4999330 w 4999330"/>
              <a:gd name="connsiteY2" fmla="*/ 1060785 h 2244944"/>
              <a:gd name="connsiteX3" fmla="*/ 3991651 w 4999330"/>
              <a:gd name="connsiteY3" fmla="*/ 2166903 h 2244944"/>
              <a:gd name="connsiteX4" fmla="*/ 19547 w 4999330"/>
              <a:gd name="connsiteY4" fmla="*/ 1916192 h 2244944"/>
              <a:gd name="connsiteX0" fmla="*/ 457 w 4980240"/>
              <a:gd name="connsiteY0" fmla="*/ 1916192 h 2677913"/>
              <a:gd name="connsiteX1" fmla="*/ 2556716 w 4980240"/>
              <a:gd name="connsiteY1" fmla="*/ 21035 h 2677913"/>
              <a:gd name="connsiteX2" fmla="*/ 4980240 w 4980240"/>
              <a:gd name="connsiteY2" fmla="*/ 1060785 h 2677913"/>
              <a:gd name="connsiteX3" fmla="*/ 3972561 w 4980240"/>
              <a:gd name="connsiteY3" fmla="*/ 2166903 h 2677913"/>
              <a:gd name="connsiteX4" fmla="*/ 457 w 4980240"/>
              <a:gd name="connsiteY4" fmla="*/ 1916192 h 2677913"/>
              <a:gd name="connsiteX0" fmla="*/ 461 w 5194096"/>
              <a:gd name="connsiteY0" fmla="*/ 1896533 h 2631311"/>
              <a:gd name="connsiteX1" fmla="*/ 2556720 w 5194096"/>
              <a:gd name="connsiteY1" fmla="*/ 1376 h 2631311"/>
              <a:gd name="connsiteX2" fmla="*/ 5194096 w 5194096"/>
              <a:gd name="connsiteY2" fmla="*/ 1623687 h 2631311"/>
              <a:gd name="connsiteX3" fmla="*/ 3972565 w 5194096"/>
              <a:gd name="connsiteY3" fmla="*/ 2147244 h 2631311"/>
              <a:gd name="connsiteX4" fmla="*/ 461 w 5194096"/>
              <a:gd name="connsiteY4" fmla="*/ 1896533 h 2631311"/>
              <a:gd name="connsiteX0" fmla="*/ 476 w 5820918"/>
              <a:gd name="connsiteY0" fmla="*/ 1895752 h 2626548"/>
              <a:gd name="connsiteX1" fmla="*/ 2556735 w 5820918"/>
              <a:gd name="connsiteY1" fmla="*/ 595 h 2626548"/>
              <a:gd name="connsiteX2" fmla="*/ 5820918 w 5820918"/>
              <a:gd name="connsiteY2" fmla="*/ 1711396 h 2626548"/>
              <a:gd name="connsiteX3" fmla="*/ 3972580 w 5820918"/>
              <a:gd name="connsiteY3" fmla="*/ 2146463 h 2626548"/>
              <a:gd name="connsiteX4" fmla="*/ 476 w 5820918"/>
              <a:gd name="connsiteY4" fmla="*/ 1895752 h 2626548"/>
              <a:gd name="connsiteX0" fmla="*/ 476 w 5820918"/>
              <a:gd name="connsiteY0" fmla="*/ 1896751 h 2627547"/>
              <a:gd name="connsiteX1" fmla="*/ 2556735 w 5820918"/>
              <a:gd name="connsiteY1" fmla="*/ 1594 h 2627547"/>
              <a:gd name="connsiteX2" fmla="*/ 5820918 w 5820918"/>
              <a:gd name="connsiteY2" fmla="*/ 1712395 h 2627547"/>
              <a:gd name="connsiteX3" fmla="*/ 3972580 w 5820918"/>
              <a:gd name="connsiteY3" fmla="*/ 2147462 h 2627547"/>
              <a:gd name="connsiteX4" fmla="*/ 476 w 5820918"/>
              <a:gd name="connsiteY4" fmla="*/ 1896751 h 2627547"/>
              <a:gd name="connsiteX0" fmla="*/ 351 w 7133400"/>
              <a:gd name="connsiteY0" fmla="*/ 1829479 h 2579301"/>
              <a:gd name="connsiteX1" fmla="*/ 3869217 w 7133400"/>
              <a:gd name="connsiteY1" fmla="*/ 690 h 2579301"/>
              <a:gd name="connsiteX2" fmla="*/ 7133400 w 7133400"/>
              <a:gd name="connsiteY2" fmla="*/ 1711491 h 2579301"/>
              <a:gd name="connsiteX3" fmla="*/ 5285062 w 7133400"/>
              <a:gd name="connsiteY3" fmla="*/ 2146558 h 2579301"/>
              <a:gd name="connsiteX4" fmla="*/ 351 w 7133400"/>
              <a:gd name="connsiteY4" fmla="*/ 1829479 h 2579301"/>
              <a:gd name="connsiteX0" fmla="*/ 149871 w 7282920"/>
              <a:gd name="connsiteY0" fmla="*/ 1829479 h 2398618"/>
              <a:gd name="connsiteX1" fmla="*/ 4018737 w 7282920"/>
              <a:gd name="connsiteY1" fmla="*/ 690 h 2398618"/>
              <a:gd name="connsiteX2" fmla="*/ 7282920 w 7282920"/>
              <a:gd name="connsiteY2" fmla="*/ 1711491 h 2398618"/>
              <a:gd name="connsiteX3" fmla="*/ 5434582 w 7282920"/>
              <a:gd name="connsiteY3" fmla="*/ 2146558 h 2398618"/>
              <a:gd name="connsiteX4" fmla="*/ 149871 w 7282920"/>
              <a:gd name="connsiteY4" fmla="*/ 1829479 h 2398618"/>
              <a:gd name="connsiteX0" fmla="*/ 106538 w 10152394"/>
              <a:gd name="connsiteY0" fmla="*/ 1807131 h 2383731"/>
              <a:gd name="connsiteX1" fmla="*/ 6888211 w 10152394"/>
              <a:gd name="connsiteY1" fmla="*/ 465 h 2383731"/>
              <a:gd name="connsiteX2" fmla="*/ 10152394 w 10152394"/>
              <a:gd name="connsiteY2" fmla="*/ 1711266 h 2383731"/>
              <a:gd name="connsiteX3" fmla="*/ 8304056 w 10152394"/>
              <a:gd name="connsiteY3" fmla="*/ 2146333 h 2383731"/>
              <a:gd name="connsiteX4" fmla="*/ 106538 w 10152394"/>
              <a:gd name="connsiteY4" fmla="*/ 1807131 h 2383731"/>
              <a:gd name="connsiteX0" fmla="*/ 445104 w 10490960"/>
              <a:gd name="connsiteY0" fmla="*/ 1807131 h 2160263"/>
              <a:gd name="connsiteX1" fmla="*/ 7226777 w 10490960"/>
              <a:gd name="connsiteY1" fmla="*/ 465 h 2160263"/>
              <a:gd name="connsiteX2" fmla="*/ 10490960 w 10490960"/>
              <a:gd name="connsiteY2" fmla="*/ 1711266 h 2160263"/>
              <a:gd name="connsiteX3" fmla="*/ 8642622 w 10490960"/>
              <a:gd name="connsiteY3" fmla="*/ 2146333 h 2160263"/>
              <a:gd name="connsiteX4" fmla="*/ 445104 w 10490960"/>
              <a:gd name="connsiteY4" fmla="*/ 1807131 h 2160263"/>
              <a:gd name="connsiteX0" fmla="*/ 8744 w 10054600"/>
              <a:gd name="connsiteY0" fmla="*/ 1645183 h 1992119"/>
              <a:gd name="connsiteX1" fmla="*/ 6694552 w 10054600"/>
              <a:gd name="connsiteY1" fmla="*/ 750 h 1992119"/>
              <a:gd name="connsiteX2" fmla="*/ 10054600 w 10054600"/>
              <a:gd name="connsiteY2" fmla="*/ 1549318 h 1992119"/>
              <a:gd name="connsiteX3" fmla="*/ 8206262 w 10054600"/>
              <a:gd name="connsiteY3" fmla="*/ 1984385 h 1992119"/>
              <a:gd name="connsiteX4" fmla="*/ 8744 w 10054600"/>
              <a:gd name="connsiteY4" fmla="*/ 1645183 h 1992119"/>
              <a:gd name="connsiteX0" fmla="*/ 8538 w 9331875"/>
              <a:gd name="connsiteY0" fmla="*/ 1645183 h 1992119"/>
              <a:gd name="connsiteX1" fmla="*/ 6694346 w 9331875"/>
              <a:gd name="connsiteY1" fmla="*/ 750 h 1992119"/>
              <a:gd name="connsiteX2" fmla="*/ 9257981 w 9331875"/>
              <a:gd name="connsiteY2" fmla="*/ 1549318 h 1992119"/>
              <a:gd name="connsiteX3" fmla="*/ 8206056 w 9331875"/>
              <a:gd name="connsiteY3" fmla="*/ 1984385 h 1992119"/>
              <a:gd name="connsiteX4" fmla="*/ 8538 w 9331875"/>
              <a:gd name="connsiteY4" fmla="*/ 1645183 h 1992119"/>
              <a:gd name="connsiteX0" fmla="*/ 8538 w 9331875"/>
              <a:gd name="connsiteY0" fmla="*/ 1644761 h 1991697"/>
              <a:gd name="connsiteX1" fmla="*/ 6694346 w 9331875"/>
              <a:gd name="connsiteY1" fmla="*/ 328 h 1991697"/>
              <a:gd name="connsiteX2" fmla="*/ 9257981 w 9331875"/>
              <a:gd name="connsiteY2" fmla="*/ 1548896 h 1991697"/>
              <a:gd name="connsiteX3" fmla="*/ 8206056 w 9331875"/>
              <a:gd name="connsiteY3" fmla="*/ 1983963 h 1991697"/>
              <a:gd name="connsiteX4" fmla="*/ 8538 w 9331875"/>
              <a:gd name="connsiteY4" fmla="*/ 1644761 h 1991697"/>
              <a:gd name="connsiteX0" fmla="*/ 8527 w 9300948"/>
              <a:gd name="connsiteY0" fmla="*/ 1780446 h 2184322"/>
              <a:gd name="connsiteX1" fmla="*/ 6694335 w 9300948"/>
              <a:gd name="connsiteY1" fmla="*/ 136013 h 2184322"/>
              <a:gd name="connsiteX2" fmla="*/ 9213725 w 9300948"/>
              <a:gd name="connsiteY2" fmla="*/ 770181 h 2184322"/>
              <a:gd name="connsiteX3" fmla="*/ 8206045 w 9300948"/>
              <a:gd name="connsiteY3" fmla="*/ 2119648 h 2184322"/>
              <a:gd name="connsiteX4" fmla="*/ 8527 w 9300948"/>
              <a:gd name="connsiteY4" fmla="*/ 1780446 h 2184322"/>
              <a:gd name="connsiteX0" fmla="*/ 8527 w 9225927"/>
              <a:gd name="connsiteY0" fmla="*/ 1780446 h 2186525"/>
              <a:gd name="connsiteX1" fmla="*/ 6694335 w 9225927"/>
              <a:gd name="connsiteY1" fmla="*/ 136013 h 2186525"/>
              <a:gd name="connsiteX2" fmla="*/ 9213725 w 9225927"/>
              <a:gd name="connsiteY2" fmla="*/ 770181 h 2186525"/>
              <a:gd name="connsiteX3" fmla="*/ 8206045 w 9225927"/>
              <a:gd name="connsiteY3" fmla="*/ 2119648 h 2186525"/>
              <a:gd name="connsiteX4" fmla="*/ 8527 w 9225927"/>
              <a:gd name="connsiteY4" fmla="*/ 1780446 h 2186525"/>
              <a:gd name="connsiteX0" fmla="*/ 8930 w 9241638"/>
              <a:gd name="connsiteY0" fmla="*/ 1780446 h 2255277"/>
              <a:gd name="connsiteX1" fmla="*/ 6694738 w 9241638"/>
              <a:gd name="connsiteY1" fmla="*/ 136013 h 2255277"/>
              <a:gd name="connsiteX2" fmla="*/ 9214128 w 9241638"/>
              <a:gd name="connsiteY2" fmla="*/ 770181 h 2255277"/>
              <a:gd name="connsiteX3" fmla="*/ 8243319 w 9241638"/>
              <a:gd name="connsiteY3" fmla="*/ 2200764 h 2255277"/>
              <a:gd name="connsiteX4" fmla="*/ 8930 w 9241638"/>
              <a:gd name="connsiteY4" fmla="*/ 1780446 h 2255277"/>
              <a:gd name="connsiteX0" fmla="*/ 8930 w 9241638"/>
              <a:gd name="connsiteY0" fmla="*/ 1738272 h 2213103"/>
              <a:gd name="connsiteX1" fmla="*/ 6694738 w 9241638"/>
              <a:gd name="connsiteY1" fmla="*/ 93839 h 2213103"/>
              <a:gd name="connsiteX2" fmla="*/ 9214128 w 9241638"/>
              <a:gd name="connsiteY2" fmla="*/ 728007 h 2213103"/>
              <a:gd name="connsiteX3" fmla="*/ 8243319 w 9241638"/>
              <a:gd name="connsiteY3" fmla="*/ 2158590 h 2213103"/>
              <a:gd name="connsiteX4" fmla="*/ 8930 w 9241638"/>
              <a:gd name="connsiteY4" fmla="*/ 1738272 h 2213103"/>
              <a:gd name="connsiteX0" fmla="*/ 8900 w 9171296"/>
              <a:gd name="connsiteY0" fmla="*/ 1975391 h 2483184"/>
              <a:gd name="connsiteX1" fmla="*/ 6694708 w 9171296"/>
              <a:gd name="connsiteY1" fmla="*/ 330958 h 2483184"/>
              <a:gd name="connsiteX2" fmla="*/ 9096111 w 9171296"/>
              <a:gd name="connsiteY2" fmla="*/ 485804 h 2483184"/>
              <a:gd name="connsiteX3" fmla="*/ 8243289 w 9171296"/>
              <a:gd name="connsiteY3" fmla="*/ 2395709 h 2483184"/>
              <a:gd name="connsiteX4" fmla="*/ 8900 w 9171296"/>
              <a:gd name="connsiteY4" fmla="*/ 1975391 h 2483184"/>
              <a:gd name="connsiteX0" fmla="*/ 8900 w 9234144"/>
              <a:gd name="connsiteY0" fmla="*/ 1975391 h 2483184"/>
              <a:gd name="connsiteX1" fmla="*/ 6694708 w 9234144"/>
              <a:gd name="connsiteY1" fmla="*/ 330958 h 2483184"/>
              <a:gd name="connsiteX2" fmla="*/ 9096111 w 9234144"/>
              <a:gd name="connsiteY2" fmla="*/ 485804 h 2483184"/>
              <a:gd name="connsiteX3" fmla="*/ 8243289 w 9234144"/>
              <a:gd name="connsiteY3" fmla="*/ 2395709 h 2483184"/>
              <a:gd name="connsiteX4" fmla="*/ 8900 w 9234144"/>
              <a:gd name="connsiteY4" fmla="*/ 1975391 h 2483184"/>
              <a:gd name="connsiteX0" fmla="*/ 8932 w 9313831"/>
              <a:gd name="connsiteY0" fmla="*/ 1755900 h 2234214"/>
              <a:gd name="connsiteX1" fmla="*/ 6694740 w 9313831"/>
              <a:gd name="connsiteY1" fmla="*/ 111467 h 2234214"/>
              <a:gd name="connsiteX2" fmla="*/ 9221505 w 9313831"/>
              <a:gd name="connsiteY2" fmla="*/ 694016 h 2234214"/>
              <a:gd name="connsiteX3" fmla="*/ 8243321 w 9313831"/>
              <a:gd name="connsiteY3" fmla="*/ 2176218 h 2234214"/>
              <a:gd name="connsiteX4" fmla="*/ 8932 w 9313831"/>
              <a:gd name="connsiteY4" fmla="*/ 1755900 h 2234214"/>
              <a:gd name="connsiteX0" fmla="*/ 8932 w 9313831"/>
              <a:gd name="connsiteY0" fmla="*/ 1714079 h 2192393"/>
              <a:gd name="connsiteX1" fmla="*/ 6694740 w 9313831"/>
              <a:gd name="connsiteY1" fmla="*/ 69646 h 2192393"/>
              <a:gd name="connsiteX2" fmla="*/ 9221505 w 9313831"/>
              <a:gd name="connsiteY2" fmla="*/ 652195 h 2192393"/>
              <a:gd name="connsiteX3" fmla="*/ 8243321 w 9313831"/>
              <a:gd name="connsiteY3" fmla="*/ 2134397 h 2192393"/>
              <a:gd name="connsiteX4" fmla="*/ 8932 w 9313831"/>
              <a:gd name="connsiteY4" fmla="*/ 1714079 h 2192393"/>
              <a:gd name="connsiteX0" fmla="*/ 8932 w 9320072"/>
              <a:gd name="connsiteY0" fmla="*/ 1714079 h 2192393"/>
              <a:gd name="connsiteX1" fmla="*/ 6694740 w 9320072"/>
              <a:gd name="connsiteY1" fmla="*/ 69646 h 2192393"/>
              <a:gd name="connsiteX2" fmla="*/ 9221505 w 9320072"/>
              <a:gd name="connsiteY2" fmla="*/ 652195 h 2192393"/>
              <a:gd name="connsiteX3" fmla="*/ 8243321 w 9320072"/>
              <a:gd name="connsiteY3" fmla="*/ 2134397 h 2192393"/>
              <a:gd name="connsiteX4" fmla="*/ 8932 w 9320072"/>
              <a:gd name="connsiteY4" fmla="*/ 1714079 h 2192393"/>
              <a:gd name="connsiteX0" fmla="*/ 9032 w 9242671"/>
              <a:gd name="connsiteY0" fmla="*/ 1856266 h 2234687"/>
              <a:gd name="connsiteX1" fmla="*/ 6621098 w 9242671"/>
              <a:gd name="connsiteY1" fmla="*/ 79097 h 2234687"/>
              <a:gd name="connsiteX2" fmla="*/ 9147863 w 9242671"/>
              <a:gd name="connsiteY2" fmla="*/ 661646 h 2234687"/>
              <a:gd name="connsiteX3" fmla="*/ 8169679 w 9242671"/>
              <a:gd name="connsiteY3" fmla="*/ 2143848 h 2234687"/>
              <a:gd name="connsiteX4" fmla="*/ 9032 w 9242671"/>
              <a:gd name="connsiteY4" fmla="*/ 1856266 h 2234687"/>
              <a:gd name="connsiteX0" fmla="*/ 32 w 9233671"/>
              <a:gd name="connsiteY0" fmla="*/ 1856266 h 2219060"/>
              <a:gd name="connsiteX1" fmla="*/ 6612098 w 9233671"/>
              <a:gd name="connsiteY1" fmla="*/ 79097 h 2219060"/>
              <a:gd name="connsiteX2" fmla="*/ 9138863 w 9233671"/>
              <a:gd name="connsiteY2" fmla="*/ 661646 h 2219060"/>
              <a:gd name="connsiteX3" fmla="*/ 8160679 w 9233671"/>
              <a:gd name="connsiteY3" fmla="*/ 2143848 h 2219060"/>
              <a:gd name="connsiteX4" fmla="*/ 32 w 9233671"/>
              <a:gd name="connsiteY4" fmla="*/ 1856266 h 2219060"/>
              <a:gd name="connsiteX0" fmla="*/ 44 w 7511611"/>
              <a:gd name="connsiteY0" fmla="*/ 1895772 h 2231266"/>
              <a:gd name="connsiteX1" fmla="*/ 4960290 w 7511611"/>
              <a:gd name="connsiteY1" fmla="*/ 81732 h 2231266"/>
              <a:gd name="connsiteX2" fmla="*/ 7487055 w 7511611"/>
              <a:gd name="connsiteY2" fmla="*/ 664281 h 2231266"/>
              <a:gd name="connsiteX3" fmla="*/ 6508871 w 7511611"/>
              <a:gd name="connsiteY3" fmla="*/ 2146483 h 2231266"/>
              <a:gd name="connsiteX4" fmla="*/ 44 w 7511611"/>
              <a:gd name="connsiteY4" fmla="*/ 1895772 h 2231266"/>
              <a:gd name="connsiteX0" fmla="*/ 29168 w 7540735"/>
              <a:gd name="connsiteY0" fmla="*/ 1895772 h 2197055"/>
              <a:gd name="connsiteX1" fmla="*/ 4989414 w 7540735"/>
              <a:gd name="connsiteY1" fmla="*/ 81732 h 2197055"/>
              <a:gd name="connsiteX2" fmla="*/ 7516179 w 7540735"/>
              <a:gd name="connsiteY2" fmla="*/ 664281 h 2197055"/>
              <a:gd name="connsiteX3" fmla="*/ 6537995 w 7540735"/>
              <a:gd name="connsiteY3" fmla="*/ 2146483 h 2197055"/>
              <a:gd name="connsiteX4" fmla="*/ 29168 w 7540735"/>
              <a:gd name="connsiteY4" fmla="*/ 1895772 h 2197055"/>
              <a:gd name="connsiteX0" fmla="*/ 28877 w 7616575"/>
              <a:gd name="connsiteY0" fmla="*/ 1785167 h 2177045"/>
              <a:gd name="connsiteX1" fmla="*/ 5062865 w 7616575"/>
              <a:gd name="connsiteY1" fmla="*/ 74366 h 2177045"/>
              <a:gd name="connsiteX2" fmla="*/ 7589630 w 7616575"/>
              <a:gd name="connsiteY2" fmla="*/ 656915 h 2177045"/>
              <a:gd name="connsiteX3" fmla="*/ 6611446 w 7616575"/>
              <a:gd name="connsiteY3" fmla="*/ 2139117 h 2177045"/>
              <a:gd name="connsiteX4" fmla="*/ 28877 w 7616575"/>
              <a:gd name="connsiteY4" fmla="*/ 1785167 h 2177045"/>
              <a:gd name="connsiteX0" fmla="*/ 378643 w 7966341"/>
              <a:gd name="connsiteY0" fmla="*/ 1785167 h 2184695"/>
              <a:gd name="connsiteX1" fmla="*/ 5412631 w 7966341"/>
              <a:gd name="connsiteY1" fmla="*/ 74366 h 2184695"/>
              <a:gd name="connsiteX2" fmla="*/ 7939396 w 7966341"/>
              <a:gd name="connsiteY2" fmla="*/ 656915 h 2184695"/>
              <a:gd name="connsiteX3" fmla="*/ 6961212 w 7966341"/>
              <a:gd name="connsiteY3" fmla="*/ 2139117 h 2184695"/>
              <a:gd name="connsiteX4" fmla="*/ 378643 w 7966341"/>
              <a:gd name="connsiteY4" fmla="*/ 1785167 h 2184695"/>
              <a:gd name="connsiteX0" fmla="*/ 748612 w 8336310"/>
              <a:gd name="connsiteY0" fmla="*/ 1785167 h 2179456"/>
              <a:gd name="connsiteX1" fmla="*/ 5782600 w 8336310"/>
              <a:gd name="connsiteY1" fmla="*/ 74366 h 2179456"/>
              <a:gd name="connsiteX2" fmla="*/ 8309365 w 8336310"/>
              <a:gd name="connsiteY2" fmla="*/ 656915 h 2179456"/>
              <a:gd name="connsiteX3" fmla="*/ 7331181 w 8336310"/>
              <a:gd name="connsiteY3" fmla="*/ 2139117 h 2179456"/>
              <a:gd name="connsiteX4" fmla="*/ 748612 w 8336310"/>
              <a:gd name="connsiteY4" fmla="*/ 1785167 h 2179456"/>
              <a:gd name="connsiteX0" fmla="*/ 27288 w 8069515"/>
              <a:gd name="connsiteY0" fmla="*/ 1785167 h 2144636"/>
              <a:gd name="connsiteX1" fmla="*/ 5061276 w 8069515"/>
              <a:gd name="connsiteY1" fmla="*/ 74366 h 2144636"/>
              <a:gd name="connsiteX2" fmla="*/ 7588041 w 8069515"/>
              <a:gd name="connsiteY2" fmla="*/ 656915 h 2144636"/>
              <a:gd name="connsiteX3" fmla="*/ 7480012 w 8069515"/>
              <a:gd name="connsiteY3" fmla="*/ 2058001 h 2144636"/>
              <a:gd name="connsiteX4" fmla="*/ 27288 w 8069515"/>
              <a:gd name="connsiteY4" fmla="*/ 1785167 h 2144636"/>
              <a:gd name="connsiteX0" fmla="*/ 27288 w 7603411"/>
              <a:gd name="connsiteY0" fmla="*/ 1785167 h 2066629"/>
              <a:gd name="connsiteX1" fmla="*/ 5061276 w 7603411"/>
              <a:gd name="connsiteY1" fmla="*/ 74366 h 2066629"/>
              <a:gd name="connsiteX2" fmla="*/ 7588041 w 7603411"/>
              <a:gd name="connsiteY2" fmla="*/ 656915 h 2066629"/>
              <a:gd name="connsiteX3" fmla="*/ 7480012 w 7603411"/>
              <a:gd name="connsiteY3" fmla="*/ 2058001 h 2066629"/>
              <a:gd name="connsiteX4" fmla="*/ 27288 w 7603411"/>
              <a:gd name="connsiteY4" fmla="*/ 1785167 h 2066629"/>
              <a:gd name="connsiteX0" fmla="*/ 260191 w 7836314"/>
              <a:gd name="connsiteY0" fmla="*/ 1785167 h 2058433"/>
              <a:gd name="connsiteX1" fmla="*/ 5294179 w 7836314"/>
              <a:gd name="connsiteY1" fmla="*/ 74366 h 2058433"/>
              <a:gd name="connsiteX2" fmla="*/ 7820944 w 7836314"/>
              <a:gd name="connsiteY2" fmla="*/ 656915 h 2058433"/>
              <a:gd name="connsiteX3" fmla="*/ 7712915 w 7836314"/>
              <a:gd name="connsiteY3" fmla="*/ 2058001 h 2058433"/>
              <a:gd name="connsiteX4" fmla="*/ 260191 w 7836314"/>
              <a:gd name="connsiteY4" fmla="*/ 1785167 h 2058433"/>
              <a:gd name="connsiteX0" fmla="*/ 423529 w 7999652"/>
              <a:gd name="connsiteY0" fmla="*/ 1785167 h 2058732"/>
              <a:gd name="connsiteX1" fmla="*/ 5457517 w 7999652"/>
              <a:gd name="connsiteY1" fmla="*/ 74366 h 2058732"/>
              <a:gd name="connsiteX2" fmla="*/ 7984282 w 7999652"/>
              <a:gd name="connsiteY2" fmla="*/ 656915 h 2058732"/>
              <a:gd name="connsiteX3" fmla="*/ 7876253 w 7999652"/>
              <a:gd name="connsiteY3" fmla="*/ 2058001 h 2058732"/>
              <a:gd name="connsiteX4" fmla="*/ 423529 w 7999652"/>
              <a:gd name="connsiteY4" fmla="*/ 1785167 h 2058732"/>
              <a:gd name="connsiteX0" fmla="*/ 14262 w 7590385"/>
              <a:gd name="connsiteY0" fmla="*/ 1614866 h 1891696"/>
              <a:gd name="connsiteX1" fmla="*/ 5638185 w 7590385"/>
              <a:gd name="connsiteY1" fmla="*/ 132665 h 1891696"/>
              <a:gd name="connsiteX2" fmla="*/ 7575015 w 7590385"/>
              <a:gd name="connsiteY2" fmla="*/ 486614 h 1891696"/>
              <a:gd name="connsiteX3" fmla="*/ 7466986 w 7590385"/>
              <a:gd name="connsiteY3" fmla="*/ 1887700 h 1891696"/>
              <a:gd name="connsiteX4" fmla="*/ 14262 w 7590385"/>
              <a:gd name="connsiteY4" fmla="*/ 1614866 h 1891696"/>
              <a:gd name="connsiteX0" fmla="*/ 13073 w 7589196"/>
              <a:gd name="connsiteY0" fmla="*/ 1549445 h 1826275"/>
              <a:gd name="connsiteX1" fmla="*/ 5636996 w 7589196"/>
              <a:gd name="connsiteY1" fmla="*/ 67244 h 1826275"/>
              <a:gd name="connsiteX2" fmla="*/ 7573826 w 7589196"/>
              <a:gd name="connsiteY2" fmla="*/ 421193 h 1826275"/>
              <a:gd name="connsiteX3" fmla="*/ 7465797 w 7589196"/>
              <a:gd name="connsiteY3" fmla="*/ 1822279 h 1826275"/>
              <a:gd name="connsiteX4" fmla="*/ 13073 w 7589196"/>
              <a:gd name="connsiteY4" fmla="*/ 1549445 h 1826275"/>
              <a:gd name="connsiteX0" fmla="*/ 589601 w 8165724"/>
              <a:gd name="connsiteY0" fmla="*/ 1549445 h 1826940"/>
              <a:gd name="connsiteX1" fmla="*/ 6213524 w 8165724"/>
              <a:gd name="connsiteY1" fmla="*/ 67244 h 1826940"/>
              <a:gd name="connsiteX2" fmla="*/ 8150354 w 8165724"/>
              <a:gd name="connsiteY2" fmla="*/ 421193 h 1826940"/>
              <a:gd name="connsiteX3" fmla="*/ 8042325 w 8165724"/>
              <a:gd name="connsiteY3" fmla="*/ 1822279 h 1826940"/>
              <a:gd name="connsiteX4" fmla="*/ 589601 w 8165724"/>
              <a:gd name="connsiteY4" fmla="*/ 1549445 h 1826940"/>
              <a:gd name="connsiteX0" fmla="*/ 641590 w 8681166"/>
              <a:gd name="connsiteY0" fmla="*/ 1516149 h 1843248"/>
              <a:gd name="connsiteX1" fmla="*/ 6265513 w 8681166"/>
              <a:gd name="connsiteY1" fmla="*/ 33948 h 1843248"/>
              <a:gd name="connsiteX2" fmla="*/ 8194968 w 8681166"/>
              <a:gd name="connsiteY2" fmla="*/ 749233 h 1843248"/>
              <a:gd name="connsiteX3" fmla="*/ 8094314 w 8681166"/>
              <a:gd name="connsiteY3" fmla="*/ 1788983 h 1843248"/>
              <a:gd name="connsiteX4" fmla="*/ 641590 w 8681166"/>
              <a:gd name="connsiteY4" fmla="*/ 1516149 h 1843248"/>
              <a:gd name="connsiteX0" fmla="*/ 641590 w 8682947"/>
              <a:gd name="connsiteY0" fmla="*/ 1516149 h 1843248"/>
              <a:gd name="connsiteX1" fmla="*/ 6265513 w 8682947"/>
              <a:gd name="connsiteY1" fmla="*/ 33948 h 1843248"/>
              <a:gd name="connsiteX2" fmla="*/ 8194968 w 8682947"/>
              <a:gd name="connsiteY2" fmla="*/ 749233 h 1843248"/>
              <a:gd name="connsiteX3" fmla="*/ 8094314 w 8682947"/>
              <a:gd name="connsiteY3" fmla="*/ 1788983 h 1843248"/>
              <a:gd name="connsiteX4" fmla="*/ 641590 w 8682947"/>
              <a:gd name="connsiteY4" fmla="*/ 1516149 h 1843248"/>
              <a:gd name="connsiteX0" fmla="*/ 589218 w 8161239"/>
              <a:gd name="connsiteY0" fmla="*/ 1516149 h 1789013"/>
              <a:gd name="connsiteX1" fmla="*/ 6213141 w 8161239"/>
              <a:gd name="connsiteY1" fmla="*/ 33948 h 1789013"/>
              <a:gd name="connsiteX2" fmla="*/ 8142596 w 8161239"/>
              <a:gd name="connsiteY2" fmla="*/ 749233 h 1789013"/>
              <a:gd name="connsiteX3" fmla="*/ 8041942 w 8161239"/>
              <a:gd name="connsiteY3" fmla="*/ 1788983 h 1789013"/>
              <a:gd name="connsiteX4" fmla="*/ 589218 w 8161239"/>
              <a:gd name="connsiteY4" fmla="*/ 1516149 h 1789013"/>
              <a:gd name="connsiteX0" fmla="*/ 641654 w 8685673"/>
              <a:gd name="connsiteY0" fmla="*/ 1511231 h 1835646"/>
              <a:gd name="connsiteX1" fmla="*/ 6265577 w 8685673"/>
              <a:gd name="connsiteY1" fmla="*/ 29030 h 1835646"/>
              <a:gd name="connsiteX2" fmla="*/ 8202407 w 8685673"/>
              <a:gd name="connsiteY2" fmla="*/ 781186 h 1835646"/>
              <a:gd name="connsiteX3" fmla="*/ 8094378 w 8685673"/>
              <a:gd name="connsiteY3" fmla="*/ 1784065 h 1835646"/>
              <a:gd name="connsiteX4" fmla="*/ 641654 w 8685673"/>
              <a:gd name="connsiteY4" fmla="*/ 1511231 h 1835646"/>
              <a:gd name="connsiteX0" fmla="*/ 591585 w 8186498"/>
              <a:gd name="connsiteY0" fmla="*/ 1511231 h 1797646"/>
              <a:gd name="connsiteX1" fmla="*/ 6215508 w 8186498"/>
              <a:gd name="connsiteY1" fmla="*/ 29030 h 1797646"/>
              <a:gd name="connsiteX2" fmla="*/ 8152338 w 8186498"/>
              <a:gd name="connsiteY2" fmla="*/ 781186 h 1797646"/>
              <a:gd name="connsiteX3" fmla="*/ 8044309 w 8186498"/>
              <a:gd name="connsiteY3" fmla="*/ 1784065 h 1797646"/>
              <a:gd name="connsiteX4" fmla="*/ 591585 w 8186498"/>
              <a:gd name="connsiteY4" fmla="*/ 1511231 h 1797646"/>
              <a:gd name="connsiteX0" fmla="*/ 591585 w 8186498"/>
              <a:gd name="connsiteY0" fmla="*/ 1482868 h 1769283"/>
              <a:gd name="connsiteX1" fmla="*/ 6215508 w 8186498"/>
              <a:gd name="connsiteY1" fmla="*/ 667 h 1769283"/>
              <a:gd name="connsiteX2" fmla="*/ 8152338 w 8186498"/>
              <a:gd name="connsiteY2" fmla="*/ 752823 h 1769283"/>
              <a:gd name="connsiteX3" fmla="*/ 8044309 w 8186498"/>
              <a:gd name="connsiteY3" fmla="*/ 1755702 h 1769283"/>
              <a:gd name="connsiteX4" fmla="*/ 591585 w 8186498"/>
              <a:gd name="connsiteY4" fmla="*/ 1482868 h 1769283"/>
              <a:gd name="connsiteX0" fmla="*/ 1091 w 7596004"/>
              <a:gd name="connsiteY0" fmla="*/ 3250530 h 3619592"/>
              <a:gd name="connsiteX1" fmla="*/ 6903599 w 7596004"/>
              <a:gd name="connsiteY1" fmla="*/ 303 h 3619592"/>
              <a:gd name="connsiteX2" fmla="*/ 7561844 w 7596004"/>
              <a:gd name="connsiteY2" fmla="*/ 2520485 h 3619592"/>
              <a:gd name="connsiteX3" fmla="*/ 7453815 w 7596004"/>
              <a:gd name="connsiteY3" fmla="*/ 3523364 h 3619592"/>
              <a:gd name="connsiteX4" fmla="*/ 1091 w 7596004"/>
              <a:gd name="connsiteY4" fmla="*/ 3250530 h 3619592"/>
              <a:gd name="connsiteX0" fmla="*/ 927 w 7595840"/>
              <a:gd name="connsiteY0" fmla="*/ 3343869 h 3712931"/>
              <a:gd name="connsiteX1" fmla="*/ 6903435 w 7595840"/>
              <a:gd name="connsiteY1" fmla="*/ 93642 h 3712931"/>
              <a:gd name="connsiteX2" fmla="*/ 7561680 w 7595840"/>
              <a:gd name="connsiteY2" fmla="*/ 2613824 h 3712931"/>
              <a:gd name="connsiteX3" fmla="*/ 7453651 w 7595840"/>
              <a:gd name="connsiteY3" fmla="*/ 3616703 h 3712931"/>
              <a:gd name="connsiteX4" fmla="*/ 927 w 7595840"/>
              <a:gd name="connsiteY4" fmla="*/ 3343869 h 3712931"/>
              <a:gd name="connsiteX0" fmla="*/ 1086 w 8035558"/>
              <a:gd name="connsiteY0" fmla="*/ 3628089 h 4200956"/>
              <a:gd name="connsiteX1" fmla="*/ 6903594 w 8035558"/>
              <a:gd name="connsiteY1" fmla="*/ 377862 h 4200956"/>
              <a:gd name="connsiteX2" fmla="*/ 7535202 w 8035558"/>
              <a:gd name="connsiteY2" fmla="*/ 476468 h 4200956"/>
              <a:gd name="connsiteX3" fmla="*/ 7453810 w 8035558"/>
              <a:gd name="connsiteY3" fmla="*/ 3900923 h 4200956"/>
              <a:gd name="connsiteX4" fmla="*/ 1086 w 8035558"/>
              <a:gd name="connsiteY4" fmla="*/ 3628089 h 4200956"/>
              <a:gd name="connsiteX0" fmla="*/ 135251 w 8169723"/>
              <a:gd name="connsiteY0" fmla="*/ 3245904 h 3722687"/>
              <a:gd name="connsiteX1" fmla="*/ 3139850 w 8169723"/>
              <a:gd name="connsiteY1" fmla="*/ 2547964 h 3722687"/>
              <a:gd name="connsiteX2" fmla="*/ 7669367 w 8169723"/>
              <a:gd name="connsiteY2" fmla="*/ 94283 h 3722687"/>
              <a:gd name="connsiteX3" fmla="*/ 7587975 w 8169723"/>
              <a:gd name="connsiteY3" fmla="*/ 3518738 h 3722687"/>
              <a:gd name="connsiteX4" fmla="*/ 135251 w 8169723"/>
              <a:gd name="connsiteY4" fmla="*/ 3245904 h 3722687"/>
              <a:gd name="connsiteX0" fmla="*/ 121290 w 8613477"/>
              <a:gd name="connsiteY0" fmla="*/ 3439510 h 3783034"/>
              <a:gd name="connsiteX1" fmla="*/ 3552084 w 8613477"/>
              <a:gd name="connsiteY1" fmla="*/ 2548944 h 3783034"/>
              <a:gd name="connsiteX2" fmla="*/ 8081601 w 8613477"/>
              <a:gd name="connsiteY2" fmla="*/ 95263 h 3783034"/>
              <a:gd name="connsiteX3" fmla="*/ 8000209 w 8613477"/>
              <a:gd name="connsiteY3" fmla="*/ 3519718 h 3783034"/>
              <a:gd name="connsiteX4" fmla="*/ 121290 w 8613477"/>
              <a:gd name="connsiteY4" fmla="*/ 3439510 h 3783034"/>
              <a:gd name="connsiteX0" fmla="*/ 119333 w 8499771"/>
              <a:gd name="connsiteY0" fmla="*/ 3499786 h 3847889"/>
              <a:gd name="connsiteX1" fmla="*/ 3550127 w 8499771"/>
              <a:gd name="connsiteY1" fmla="*/ 2609220 h 3847889"/>
              <a:gd name="connsiteX2" fmla="*/ 7724482 w 8499771"/>
              <a:gd name="connsiteY2" fmla="*/ 93623 h 3847889"/>
              <a:gd name="connsiteX3" fmla="*/ 7998252 w 8499771"/>
              <a:gd name="connsiteY3" fmla="*/ 3579994 h 3847889"/>
              <a:gd name="connsiteX4" fmla="*/ 119333 w 8499771"/>
              <a:gd name="connsiteY4" fmla="*/ 3499786 h 3847889"/>
              <a:gd name="connsiteX0" fmla="*/ 119333 w 8499771"/>
              <a:gd name="connsiteY0" fmla="*/ 3406163 h 3754266"/>
              <a:gd name="connsiteX1" fmla="*/ 3550127 w 8499771"/>
              <a:gd name="connsiteY1" fmla="*/ 2515597 h 3754266"/>
              <a:gd name="connsiteX2" fmla="*/ 7724482 w 8499771"/>
              <a:gd name="connsiteY2" fmla="*/ 0 h 3754266"/>
              <a:gd name="connsiteX3" fmla="*/ 7998252 w 8499771"/>
              <a:gd name="connsiteY3" fmla="*/ 3486371 h 3754266"/>
              <a:gd name="connsiteX4" fmla="*/ 119333 w 8499771"/>
              <a:gd name="connsiteY4" fmla="*/ 3406163 h 3754266"/>
              <a:gd name="connsiteX0" fmla="*/ 92420 w 8010939"/>
              <a:gd name="connsiteY0" fmla="*/ 3406163 h 3545689"/>
              <a:gd name="connsiteX1" fmla="*/ 3523214 w 8010939"/>
              <a:gd name="connsiteY1" fmla="*/ 2515597 h 3545689"/>
              <a:gd name="connsiteX2" fmla="*/ 7697569 w 8010939"/>
              <a:gd name="connsiteY2" fmla="*/ 0 h 3545689"/>
              <a:gd name="connsiteX3" fmla="*/ 7332047 w 8010939"/>
              <a:gd name="connsiteY3" fmla="*/ 3176795 h 3545689"/>
              <a:gd name="connsiteX4" fmla="*/ 92420 w 8010939"/>
              <a:gd name="connsiteY4" fmla="*/ 3406163 h 3545689"/>
              <a:gd name="connsiteX0" fmla="*/ 108237 w 8290440"/>
              <a:gd name="connsiteY0" fmla="*/ 3406163 h 3668619"/>
              <a:gd name="connsiteX1" fmla="*/ 3539031 w 8290440"/>
              <a:gd name="connsiteY1" fmla="*/ 2515597 h 3668619"/>
              <a:gd name="connsiteX2" fmla="*/ 7713386 w 8290440"/>
              <a:gd name="connsiteY2" fmla="*/ 0 h 3668619"/>
              <a:gd name="connsiteX3" fmla="*/ 7729664 w 8290440"/>
              <a:gd name="connsiteY3" fmla="*/ 3369420 h 3668619"/>
              <a:gd name="connsiteX4" fmla="*/ 108237 w 8290440"/>
              <a:gd name="connsiteY4" fmla="*/ 3406163 h 3668619"/>
              <a:gd name="connsiteX0" fmla="*/ 108237 w 7844563"/>
              <a:gd name="connsiteY0" fmla="*/ 3406163 h 3460543"/>
              <a:gd name="connsiteX1" fmla="*/ 3539031 w 7844563"/>
              <a:gd name="connsiteY1" fmla="*/ 2515597 h 3460543"/>
              <a:gd name="connsiteX2" fmla="*/ 7713386 w 7844563"/>
              <a:gd name="connsiteY2" fmla="*/ 0 h 3460543"/>
              <a:gd name="connsiteX3" fmla="*/ 7729664 w 7844563"/>
              <a:gd name="connsiteY3" fmla="*/ 3369420 h 3460543"/>
              <a:gd name="connsiteX4" fmla="*/ 108237 w 7844563"/>
              <a:gd name="connsiteY4" fmla="*/ 3406163 h 3460543"/>
              <a:gd name="connsiteX0" fmla="*/ 105214 w 8413763"/>
              <a:gd name="connsiteY0" fmla="*/ 3385273 h 3660052"/>
              <a:gd name="connsiteX1" fmla="*/ 3653641 w 8413763"/>
              <a:gd name="connsiteY1" fmla="*/ 2515597 h 3660052"/>
              <a:gd name="connsiteX2" fmla="*/ 7827996 w 8413763"/>
              <a:gd name="connsiteY2" fmla="*/ 0 h 3660052"/>
              <a:gd name="connsiteX3" fmla="*/ 7844274 w 8413763"/>
              <a:gd name="connsiteY3" fmla="*/ 3369420 h 3660052"/>
              <a:gd name="connsiteX4" fmla="*/ 105214 w 8413763"/>
              <a:gd name="connsiteY4" fmla="*/ 3385273 h 3660052"/>
              <a:gd name="connsiteX0" fmla="*/ 38 w 8308587"/>
              <a:gd name="connsiteY0" fmla="*/ 3385273 h 3669769"/>
              <a:gd name="connsiteX1" fmla="*/ 3548465 w 8308587"/>
              <a:gd name="connsiteY1" fmla="*/ 2515597 h 3669769"/>
              <a:gd name="connsiteX2" fmla="*/ 7722820 w 8308587"/>
              <a:gd name="connsiteY2" fmla="*/ 0 h 3669769"/>
              <a:gd name="connsiteX3" fmla="*/ 7739098 w 8308587"/>
              <a:gd name="connsiteY3" fmla="*/ 3369420 h 3669769"/>
              <a:gd name="connsiteX4" fmla="*/ 38 w 8308587"/>
              <a:gd name="connsiteY4" fmla="*/ 3385273 h 3669769"/>
              <a:gd name="connsiteX0" fmla="*/ 36 w 8396055"/>
              <a:gd name="connsiteY0" fmla="*/ 3378310 h 3666866"/>
              <a:gd name="connsiteX1" fmla="*/ 3629901 w 8396055"/>
              <a:gd name="connsiteY1" fmla="*/ 2515597 h 3666866"/>
              <a:gd name="connsiteX2" fmla="*/ 7804256 w 8396055"/>
              <a:gd name="connsiteY2" fmla="*/ 0 h 3666866"/>
              <a:gd name="connsiteX3" fmla="*/ 7820534 w 8396055"/>
              <a:gd name="connsiteY3" fmla="*/ 3369420 h 3666866"/>
              <a:gd name="connsiteX4" fmla="*/ 36 w 8396055"/>
              <a:gd name="connsiteY4" fmla="*/ 3378310 h 3666866"/>
              <a:gd name="connsiteX0" fmla="*/ 36 w 7849318"/>
              <a:gd name="connsiteY0" fmla="*/ 3378310 h 3464187"/>
              <a:gd name="connsiteX1" fmla="*/ 3629901 w 7849318"/>
              <a:gd name="connsiteY1" fmla="*/ 2515597 h 3464187"/>
              <a:gd name="connsiteX2" fmla="*/ 7804256 w 7849318"/>
              <a:gd name="connsiteY2" fmla="*/ 0 h 3464187"/>
              <a:gd name="connsiteX3" fmla="*/ 7820534 w 7849318"/>
              <a:gd name="connsiteY3" fmla="*/ 3369420 h 3464187"/>
              <a:gd name="connsiteX4" fmla="*/ 36 w 7849318"/>
              <a:gd name="connsiteY4" fmla="*/ 3378310 h 3464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49318" h="3464187">
                <a:moveTo>
                  <a:pt x="36" y="3378310"/>
                </a:moveTo>
                <a:cubicBezTo>
                  <a:pt x="-10700" y="3201188"/>
                  <a:pt x="2329198" y="3078649"/>
                  <a:pt x="3629901" y="2515597"/>
                </a:cubicBezTo>
                <a:cubicBezTo>
                  <a:pt x="4930604" y="1952545"/>
                  <a:pt x="4978302" y="145635"/>
                  <a:pt x="7804256" y="0"/>
                </a:cubicBezTo>
                <a:cubicBezTo>
                  <a:pt x="7811631" y="463625"/>
                  <a:pt x="7890613" y="3328627"/>
                  <a:pt x="7820534" y="3369420"/>
                </a:cubicBezTo>
                <a:cubicBezTo>
                  <a:pt x="7750455" y="3410213"/>
                  <a:pt x="10772" y="3555432"/>
                  <a:pt x="36" y="3378310"/>
                </a:cubicBezTo>
                <a:close/>
              </a:path>
            </a:pathLst>
          </a:custGeom>
          <a:solidFill>
            <a:schemeClr val="tx2">
              <a:lumMod val="95000"/>
            </a:schemeClr>
          </a:solidFill>
          <a:ln>
            <a:noFill/>
          </a:ln>
          <a:scene3d>
            <a:camera prst="orthographicFront"/>
            <a:lightRig rig="threePt" dir="t"/>
          </a:scene3d>
          <a:sp3d>
            <a:bevelT w="158750" h="190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3200" dirty="0">
              <a:latin typeface="Calibri" panose="020F0502020204030204" pitchFamily="34" charset="0"/>
            </a:endParaRPr>
          </a:p>
        </p:txBody>
      </p:sp>
      <p:pic>
        <p:nvPicPr>
          <p:cNvPr id="3" name="Picture 2">
            <a:extLst>
              <a:ext uri="{FF2B5EF4-FFF2-40B4-BE49-F238E27FC236}">
                <a16:creationId xmlns:a16="http://schemas.microsoft.com/office/drawing/2014/main" id="{EA7BE8F0-01BB-4DBC-BDF9-6D5C6D16A8B7}"/>
              </a:ext>
            </a:extLst>
          </p:cNvPr>
          <p:cNvPicPr>
            <a:picLocks noChangeAspect="1"/>
          </p:cNvPicPr>
          <p:nvPr/>
        </p:nvPicPr>
        <p:blipFill rotWithShape="1">
          <a:blip r:embed="rId3"/>
          <a:srcRect l="2273" r="2" b="2"/>
          <a:stretch/>
        </p:blipFill>
        <p:spPr>
          <a:xfrm>
            <a:off x="218949" y="617820"/>
            <a:ext cx="5256291" cy="2588418"/>
          </a:xfrm>
          <a:custGeom>
            <a:avLst/>
            <a:gdLst/>
            <a:ahLst/>
            <a:cxnLst/>
            <a:rect l="l" t="t" r="r" b="b"/>
            <a:pathLst>
              <a:path w="12187427" h="6003852">
                <a:moveTo>
                  <a:pt x="0" y="0"/>
                </a:moveTo>
                <a:lnTo>
                  <a:pt x="12187427" y="0"/>
                </a:lnTo>
                <a:lnTo>
                  <a:pt x="12187427" y="4772371"/>
                </a:lnTo>
                <a:lnTo>
                  <a:pt x="11865111" y="4913285"/>
                </a:lnTo>
                <a:cubicBezTo>
                  <a:pt x="10225213" y="5601147"/>
                  <a:pt x="8237833" y="6003852"/>
                  <a:pt x="6096000" y="6003852"/>
                </a:cubicBezTo>
                <a:cubicBezTo>
                  <a:pt x="3811379" y="6003852"/>
                  <a:pt x="1702489" y="5545663"/>
                  <a:pt x="3601" y="4771946"/>
                </a:cubicBezTo>
                <a:lnTo>
                  <a:pt x="0" y="4770223"/>
                </a:lnTo>
                <a:close/>
              </a:path>
            </a:pathLst>
          </a:custGeom>
        </p:spPr>
      </p:pic>
      <p:pic>
        <p:nvPicPr>
          <p:cNvPr id="6" name="Picture 5">
            <a:extLst>
              <a:ext uri="{FF2B5EF4-FFF2-40B4-BE49-F238E27FC236}">
                <a16:creationId xmlns:a16="http://schemas.microsoft.com/office/drawing/2014/main" id="{35235854-AC1C-4DF4-A4A4-FB1452A4F2BF}"/>
              </a:ext>
            </a:extLst>
          </p:cNvPr>
          <p:cNvPicPr>
            <a:picLocks noChangeAspect="1"/>
          </p:cNvPicPr>
          <p:nvPr/>
        </p:nvPicPr>
        <p:blipFill rotWithShape="1">
          <a:blip r:embed="rId4"/>
          <a:srcRect l="32797" r="1"/>
          <a:stretch/>
        </p:blipFill>
        <p:spPr>
          <a:xfrm>
            <a:off x="7412892" y="2610338"/>
            <a:ext cx="1512159" cy="2194212"/>
          </a:xfrm>
          <a:prstGeom prst="rect">
            <a:avLst/>
          </a:prstGeom>
          <a:effectLst>
            <a:outerShdw blurRad="88900" dist="38100" dir="21540000" algn="l" rotWithShape="0">
              <a:prstClr val="black">
                <a:alpha val="26000"/>
              </a:prstClr>
            </a:outerShdw>
          </a:effectLst>
        </p:spPr>
      </p:pic>
      <p:pic>
        <p:nvPicPr>
          <p:cNvPr id="8" name="Picture 7">
            <a:extLst>
              <a:ext uri="{FF2B5EF4-FFF2-40B4-BE49-F238E27FC236}">
                <a16:creationId xmlns:a16="http://schemas.microsoft.com/office/drawing/2014/main" id="{327120D7-E97A-41F8-B134-5F5F11ECFF52}"/>
              </a:ext>
            </a:extLst>
          </p:cNvPr>
          <p:cNvPicPr>
            <a:picLocks noChangeAspect="1"/>
          </p:cNvPicPr>
          <p:nvPr/>
        </p:nvPicPr>
        <p:blipFill>
          <a:blip r:embed="rId5"/>
          <a:stretch>
            <a:fillRect/>
          </a:stretch>
        </p:blipFill>
        <p:spPr>
          <a:xfrm>
            <a:off x="5562246" y="2610337"/>
            <a:ext cx="1408135" cy="2194213"/>
          </a:xfrm>
          <a:prstGeom prst="rect">
            <a:avLst/>
          </a:prstGeom>
          <a:effectLst>
            <a:outerShdw blurRad="88900" dist="38100" dir="21540000" algn="l" rotWithShape="0">
              <a:prstClr val="black">
                <a:alpha val="26000"/>
              </a:prstClr>
            </a:outerShdw>
          </a:effectLst>
        </p:spPr>
      </p:pic>
      <p:pic>
        <p:nvPicPr>
          <p:cNvPr id="10" name="Picture 9">
            <a:extLst>
              <a:ext uri="{FF2B5EF4-FFF2-40B4-BE49-F238E27FC236}">
                <a16:creationId xmlns:a16="http://schemas.microsoft.com/office/drawing/2014/main" id="{DF4D336F-63AE-48F6-ADE4-5D1B3407E7C6}"/>
              </a:ext>
            </a:extLst>
          </p:cNvPr>
          <p:cNvPicPr>
            <a:picLocks noChangeAspect="1"/>
          </p:cNvPicPr>
          <p:nvPr/>
        </p:nvPicPr>
        <p:blipFill>
          <a:blip r:embed="rId6"/>
          <a:stretch>
            <a:fillRect/>
          </a:stretch>
        </p:blipFill>
        <p:spPr>
          <a:xfrm>
            <a:off x="6859522" y="2630924"/>
            <a:ext cx="721179" cy="2256517"/>
          </a:xfrm>
          <a:prstGeom prst="rect">
            <a:avLst/>
          </a:prstGeom>
          <a:effectLst>
            <a:outerShdw blurRad="88900" dist="38100" dir="21540000" algn="l" rotWithShape="0">
              <a:prstClr val="black">
                <a:alpha val="26000"/>
              </a:prstClr>
            </a:outerShdw>
          </a:effectLst>
        </p:spPr>
      </p:pic>
    </p:spTree>
    <p:extLst>
      <p:ext uri="{BB962C8B-B14F-4D97-AF65-F5344CB8AC3E}">
        <p14:creationId xmlns:p14="http://schemas.microsoft.com/office/powerpoint/2010/main" val="3868619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144000" cy="51435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AU" sz="7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3452"/>
        </a:solidFill>
        <a:effectLst/>
      </p:bgPr>
    </p:bg>
    <p:spTree>
      <p:nvGrpSpPr>
        <p:cNvPr id="1" name=""/>
        <p:cNvGrpSpPr/>
        <p:nvPr/>
      </p:nvGrpSpPr>
      <p:grpSpPr>
        <a:xfrm>
          <a:off x="0" y="0"/>
          <a:ext cx="0" cy="0"/>
          <a:chOff x="0" y="0"/>
          <a:chExt cx="0" cy="0"/>
        </a:xfrm>
      </p:grpSpPr>
      <p:pic>
        <p:nvPicPr>
          <p:cNvPr id="2" name="Shieldy Video - includes subtitles (1)">
            <a:hlinkClick r:id="" action="ppaction://media"/>
            <a:extLst>
              <a:ext uri="{FF2B5EF4-FFF2-40B4-BE49-F238E27FC236}">
                <a16:creationId xmlns:a16="http://schemas.microsoft.com/office/drawing/2014/main" id="{7900F88C-F488-FF6C-A950-6E79A04F257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8000" y="285750"/>
            <a:ext cx="8128000" cy="4572000"/>
          </a:xfrm>
          <a:prstGeom prst="rect">
            <a:avLst/>
          </a:prstGeom>
        </p:spPr>
      </p:pic>
    </p:spTree>
    <p:extLst>
      <p:ext uri="{BB962C8B-B14F-4D97-AF65-F5344CB8AC3E}">
        <p14:creationId xmlns:p14="http://schemas.microsoft.com/office/powerpoint/2010/main" val="3712876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2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3452"/>
        </a:solidFill>
        <a:effectLst/>
      </p:bgPr>
    </p:bg>
    <p:spTree>
      <p:nvGrpSpPr>
        <p:cNvPr id="1" name=""/>
        <p:cNvGrpSpPr/>
        <p:nvPr/>
      </p:nvGrpSpPr>
      <p:grpSpPr>
        <a:xfrm>
          <a:off x="0" y="0"/>
          <a:ext cx="0" cy="0"/>
          <a:chOff x="0" y="0"/>
          <a:chExt cx="0" cy="0"/>
        </a:xfrm>
      </p:grpSpPr>
      <p:sp>
        <p:nvSpPr>
          <p:cNvPr id="16"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7255" y="968181"/>
            <a:ext cx="7277099" cy="4180134"/>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2838" y="1508055"/>
            <a:ext cx="5530453" cy="3636669"/>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513" y="1335678"/>
            <a:ext cx="6026944" cy="3812637"/>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406760"/>
            <a:ext cx="7750968" cy="4741556"/>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75" y="4634063"/>
            <a:ext cx="378619" cy="511145"/>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44532"/>
            <a:ext cx="8318896" cy="5192847"/>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1437"/>
            <a:ext cx="792955" cy="460868"/>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75" y="-5028"/>
            <a:ext cx="446485" cy="264549"/>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1437"/>
            <a:ext cx="267890" cy="160406"/>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69950" y="-1437"/>
            <a:ext cx="4341019" cy="5135388"/>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26260" y="2154"/>
            <a:ext cx="2213372" cy="1916493"/>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5892954" y="1573401"/>
            <a:ext cx="3051697" cy="2089117"/>
          </a:xfrm>
        </p:spPr>
        <p:txBody>
          <a:bodyPr vert="horz" lIns="91440" tIns="45720" rIns="91440" bIns="45720" rtlCol="0" anchor="b">
            <a:noAutofit/>
          </a:bodyPr>
          <a:lstStyle/>
          <a:p>
            <a:pPr algn="ctr" defTabSz="914400"/>
            <a:r>
              <a:rPr lang="en-US" sz="3400" dirty="0">
                <a:solidFill>
                  <a:schemeClr val="tx1">
                    <a:lumMod val="95000"/>
                  </a:schemeClr>
                </a:solidFill>
                <a:latin typeface="Calibri" panose="020F0502020204030204" pitchFamily="34" charset="0"/>
                <a:cs typeface="+mj-cs"/>
              </a:rPr>
              <a:t>What did </a:t>
            </a:r>
            <a:r>
              <a:rPr lang="en-US" sz="3400" dirty="0" err="1">
                <a:solidFill>
                  <a:schemeClr val="tx1">
                    <a:lumMod val="95000"/>
                  </a:schemeClr>
                </a:solidFill>
                <a:latin typeface="Calibri" panose="020F0502020204030204" pitchFamily="34" charset="0"/>
                <a:cs typeface="+mj-cs"/>
              </a:rPr>
              <a:t>Shieldy</a:t>
            </a:r>
            <a:r>
              <a:rPr lang="en-US" sz="3400" dirty="0">
                <a:solidFill>
                  <a:schemeClr val="tx1">
                    <a:lumMod val="95000"/>
                  </a:schemeClr>
                </a:solidFill>
                <a:latin typeface="Calibri" panose="020F0502020204030204" pitchFamily="34" charset="0"/>
                <a:cs typeface="+mj-cs"/>
              </a:rPr>
              <a:t> </a:t>
            </a:r>
            <a:br>
              <a:rPr lang="en-US" sz="3400" dirty="0">
                <a:solidFill>
                  <a:schemeClr val="tx1">
                    <a:lumMod val="95000"/>
                  </a:schemeClr>
                </a:solidFill>
                <a:latin typeface="Calibri" panose="020F0502020204030204" pitchFamily="34" charset="0"/>
                <a:cs typeface="+mj-cs"/>
              </a:rPr>
            </a:br>
            <a:r>
              <a:rPr lang="en-US" sz="3400" dirty="0">
                <a:solidFill>
                  <a:schemeClr val="tx1">
                    <a:lumMod val="95000"/>
                  </a:schemeClr>
                </a:solidFill>
                <a:latin typeface="Calibri" panose="020F0502020204030204" pitchFamily="34" charset="0"/>
                <a:cs typeface="+mj-cs"/>
              </a:rPr>
              <a:t>say about </a:t>
            </a:r>
            <a:br>
              <a:rPr lang="en-US" sz="3400" dirty="0">
                <a:solidFill>
                  <a:schemeClr val="tx1">
                    <a:lumMod val="95000"/>
                  </a:schemeClr>
                </a:solidFill>
                <a:latin typeface="Calibri" panose="020F0502020204030204" pitchFamily="34" charset="0"/>
                <a:cs typeface="+mj-cs"/>
              </a:rPr>
            </a:br>
            <a:r>
              <a:rPr lang="en-US" sz="3400" dirty="0">
                <a:solidFill>
                  <a:schemeClr val="tx1">
                    <a:lumMod val="95000"/>
                  </a:schemeClr>
                </a:solidFill>
                <a:latin typeface="Calibri" panose="020F0502020204030204" pitchFamily="34" charset="0"/>
                <a:cs typeface="+mj-cs"/>
              </a:rPr>
              <a:t>The Salvos’?</a:t>
            </a:r>
          </a:p>
        </p:txBody>
      </p:sp>
      <p:sp>
        <p:nvSpPr>
          <p:cNvPr id="38"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15619" y="-1437"/>
            <a:ext cx="1624013" cy="1018698"/>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68119" y="-1437"/>
            <a:ext cx="671513" cy="401015"/>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Shape 41">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564058" y="1663530"/>
            <a:ext cx="3314068" cy="3194706"/>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7" name="Picture 6">
            <a:extLst>
              <a:ext uri="{FF2B5EF4-FFF2-40B4-BE49-F238E27FC236}">
                <a16:creationId xmlns:a16="http://schemas.microsoft.com/office/drawing/2014/main" id="{29016C21-8781-45DB-BDAA-5E7AB303B702}"/>
              </a:ext>
            </a:extLst>
          </p:cNvPr>
          <p:cNvPicPr>
            <a:picLocks noChangeAspect="1"/>
          </p:cNvPicPr>
          <p:nvPr/>
        </p:nvPicPr>
        <p:blipFill rotWithShape="1">
          <a:blip r:embed="rId3"/>
          <a:srcRect l="3032" r="3" b="3"/>
          <a:stretch/>
        </p:blipFill>
        <p:spPr>
          <a:xfrm>
            <a:off x="794904" y="749789"/>
            <a:ext cx="5005389" cy="3445553"/>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511867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1130E98-D5CE-4711-88BC-CDE4ACD8501C}"/>
              </a:ext>
            </a:extLst>
          </p:cNvPr>
          <p:cNvPicPr>
            <a:picLocks noChangeAspect="1"/>
          </p:cNvPicPr>
          <p:nvPr/>
        </p:nvPicPr>
        <p:blipFill rotWithShape="1">
          <a:blip r:embed="rId3"/>
          <a:srcRect l="5761" r="123"/>
          <a:stretch/>
        </p:blipFill>
        <p:spPr>
          <a:xfrm>
            <a:off x="-644415" y="0"/>
            <a:ext cx="7252212" cy="5143490"/>
          </a:xfrm>
          <a:prstGeom prst="rect">
            <a:avLst/>
          </a:prstGeom>
        </p:spPr>
      </p:pic>
      <p:sp>
        <p:nvSpPr>
          <p:cNvPr id="13" name="Rectangle 12">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6279674" y="1576488"/>
            <a:ext cx="3190162" cy="2769021"/>
          </a:xfrm>
          <a:noFill/>
        </p:spPr>
        <p:txBody>
          <a:bodyPr vert="horz" lIns="91440" tIns="45720" rIns="91440" bIns="45720" rtlCol="0" anchor="b">
            <a:noAutofit/>
          </a:bodyPr>
          <a:lstStyle/>
          <a:p>
            <a:pPr defTabSz="914400"/>
            <a:r>
              <a:rPr lang="en-US" sz="3600" dirty="0">
                <a:solidFill>
                  <a:schemeClr val="tx1"/>
                </a:solidFill>
                <a:latin typeface="Calibri" panose="020F0502020204030204" pitchFamily="34" charset="0"/>
                <a:cs typeface="Calibri" panose="020F0502020204030204" pitchFamily="34" charset="0"/>
              </a:rPr>
              <a:t>Each year, </a:t>
            </a:r>
            <a:br>
              <a:rPr lang="en-US" sz="3600" dirty="0">
                <a:solidFill>
                  <a:schemeClr val="tx1"/>
                </a:solidFill>
                <a:latin typeface="Calibri" panose="020F0502020204030204" pitchFamily="34" charset="0"/>
                <a:cs typeface="Calibri" panose="020F0502020204030204" pitchFamily="34" charset="0"/>
              </a:rPr>
            </a:br>
            <a:r>
              <a:rPr lang="en-US" sz="3600" dirty="0">
                <a:solidFill>
                  <a:schemeClr val="tx1"/>
                </a:solidFill>
                <a:latin typeface="Calibri" panose="020F0502020204030204" pitchFamily="34" charset="0"/>
                <a:cs typeface="Calibri" panose="020F0502020204030204" pitchFamily="34" charset="0"/>
              </a:rPr>
              <a:t>The Salvos provide over </a:t>
            </a:r>
            <a:br>
              <a:rPr lang="en-US" sz="3600" dirty="0">
                <a:solidFill>
                  <a:schemeClr val="tx1"/>
                </a:solidFill>
                <a:latin typeface="Calibri" panose="020F0502020204030204" pitchFamily="34" charset="0"/>
                <a:cs typeface="Calibri" panose="020F0502020204030204" pitchFamily="34" charset="0"/>
              </a:rPr>
            </a:br>
            <a:r>
              <a:rPr lang="en-US" sz="3600" dirty="0">
                <a:solidFill>
                  <a:schemeClr val="tx1"/>
                </a:solidFill>
                <a:latin typeface="Calibri" panose="020F0502020204030204" pitchFamily="34" charset="0"/>
                <a:cs typeface="Calibri" panose="020F0502020204030204" pitchFamily="34" charset="0"/>
              </a:rPr>
              <a:t>1 million instances of support in Australia. </a:t>
            </a:r>
          </a:p>
        </p:txBody>
      </p:sp>
    </p:spTree>
    <p:extLst>
      <p:ext uri="{BB962C8B-B14F-4D97-AF65-F5344CB8AC3E}">
        <p14:creationId xmlns:p14="http://schemas.microsoft.com/office/powerpoint/2010/main" val="537515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345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274241" y="2523292"/>
            <a:ext cx="5404901" cy="2667128"/>
          </a:xfrm>
        </p:spPr>
        <p:txBody>
          <a:bodyPr vert="horz" lIns="91440" tIns="45720" rIns="91440" bIns="45720" rtlCol="0" anchor="t">
            <a:noAutofit/>
          </a:bodyPr>
          <a:lstStyle/>
          <a:p>
            <a:pPr defTabSz="914400"/>
            <a:r>
              <a:rPr lang="en-US" sz="3400" dirty="0">
                <a:solidFill>
                  <a:schemeClr val="tx1"/>
                </a:solidFill>
                <a:latin typeface="Calibri" panose="020F0502020204030204" pitchFamily="34" charset="0"/>
                <a:cs typeface="+mj-cs"/>
              </a:rPr>
              <a:t>It costs money to buy essential items such as groceries  </a:t>
            </a:r>
            <a:br>
              <a:rPr lang="en-US" sz="3400" dirty="0">
                <a:solidFill>
                  <a:schemeClr val="tx1"/>
                </a:solidFill>
                <a:latin typeface="Calibri" panose="020F0502020204030204" pitchFamily="34" charset="0"/>
                <a:cs typeface="+mj-cs"/>
              </a:rPr>
            </a:br>
            <a:r>
              <a:rPr lang="en-US" sz="3400" dirty="0">
                <a:solidFill>
                  <a:schemeClr val="tx1"/>
                </a:solidFill>
                <a:latin typeface="Calibri" panose="020F0502020204030204" pitchFamily="34" charset="0"/>
                <a:cs typeface="+mj-cs"/>
              </a:rPr>
              <a:t>and run programs for </a:t>
            </a:r>
            <a:br>
              <a:rPr lang="en-US" sz="3400" dirty="0">
                <a:solidFill>
                  <a:schemeClr val="tx1"/>
                </a:solidFill>
                <a:latin typeface="Calibri" panose="020F0502020204030204" pitchFamily="34" charset="0"/>
                <a:cs typeface="+mj-cs"/>
              </a:rPr>
            </a:br>
            <a:r>
              <a:rPr lang="en-US" sz="3400" dirty="0">
                <a:solidFill>
                  <a:schemeClr val="tx1"/>
                </a:solidFill>
                <a:latin typeface="Calibri" panose="020F0502020204030204" pitchFamily="34" charset="0"/>
                <a:cs typeface="+mj-cs"/>
              </a:rPr>
              <a:t>people in need.</a:t>
            </a:r>
            <a:br>
              <a:rPr lang="en-US" sz="3400" dirty="0">
                <a:solidFill>
                  <a:schemeClr val="tx1"/>
                </a:solidFill>
                <a:latin typeface="Calibri" panose="020F0502020204030204" pitchFamily="34" charset="0"/>
                <a:cs typeface="+mj-cs"/>
              </a:rPr>
            </a:br>
            <a:endParaRPr lang="en-US" sz="3400" dirty="0">
              <a:solidFill>
                <a:schemeClr val="tx1"/>
              </a:solidFill>
              <a:latin typeface="Calibri" panose="020F0502020204030204" pitchFamily="34" charset="0"/>
              <a:cs typeface="+mj-cs"/>
            </a:endParaRPr>
          </a:p>
        </p:txBody>
      </p:sp>
      <p:sp>
        <p:nvSpPr>
          <p:cNvPr id="13" name="Freeform: Shape 12">
            <a:extLst>
              <a:ext uri="{FF2B5EF4-FFF2-40B4-BE49-F238E27FC236}">
                <a16:creationId xmlns:a16="http://schemas.microsoft.com/office/drawing/2014/main" id="{F05C5575-0F07-43D0-AE78-81EAA8E67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0319" y="1066017"/>
            <a:ext cx="3403681" cy="4077483"/>
          </a:xfrm>
          <a:custGeom>
            <a:avLst/>
            <a:gdLst>
              <a:gd name="connsiteX0" fmla="*/ 3084645 w 4538241"/>
              <a:gd name="connsiteY0" fmla="*/ 0 h 5436644"/>
              <a:gd name="connsiteX1" fmla="*/ 4285328 w 4538241"/>
              <a:gd name="connsiteY1" fmla="*/ 242407 h 5436644"/>
              <a:gd name="connsiteX2" fmla="*/ 4538241 w 4538241"/>
              <a:gd name="connsiteY2" fmla="*/ 364242 h 5436644"/>
              <a:gd name="connsiteX3" fmla="*/ 4538241 w 4538241"/>
              <a:gd name="connsiteY3" fmla="*/ 5436644 h 5436644"/>
              <a:gd name="connsiteX4" fmla="*/ 1091428 w 4538241"/>
              <a:gd name="connsiteY4" fmla="*/ 5436644 h 5436644"/>
              <a:gd name="connsiteX5" fmla="*/ 903472 w 4538241"/>
              <a:gd name="connsiteY5" fmla="*/ 5265818 h 5436644"/>
              <a:gd name="connsiteX6" fmla="*/ 0 w 4538241"/>
              <a:gd name="connsiteY6" fmla="*/ 3084645 h 5436644"/>
              <a:gd name="connsiteX7" fmla="*/ 3084645 w 4538241"/>
              <a:gd name="connsiteY7" fmla="*/ 0 h 5436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38241" h="5436644">
                <a:moveTo>
                  <a:pt x="3084645" y="0"/>
                </a:moveTo>
                <a:cubicBezTo>
                  <a:pt x="3510546" y="0"/>
                  <a:pt x="3916286" y="86315"/>
                  <a:pt x="4285328" y="242407"/>
                </a:cubicBezTo>
                <a:lnTo>
                  <a:pt x="4538241" y="364242"/>
                </a:lnTo>
                <a:lnTo>
                  <a:pt x="4538241" y="5436644"/>
                </a:lnTo>
                <a:lnTo>
                  <a:pt x="1091428" y="5436644"/>
                </a:lnTo>
                <a:lnTo>
                  <a:pt x="903472" y="5265818"/>
                </a:lnTo>
                <a:cubicBezTo>
                  <a:pt x="345261" y="4707608"/>
                  <a:pt x="0" y="3936446"/>
                  <a:pt x="0" y="3084645"/>
                </a:cubicBezTo>
                <a:cubicBezTo>
                  <a:pt x="0" y="1381043"/>
                  <a:pt x="1381043" y="0"/>
                  <a:pt x="3084645"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C7583227-44AB-4ECD-AD51-9EC7A5A3E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2672" y="1188370"/>
            <a:ext cx="3281329" cy="3955130"/>
          </a:xfrm>
          <a:custGeom>
            <a:avLst/>
            <a:gdLst>
              <a:gd name="connsiteX0" fmla="*/ 2921508 w 4375105"/>
              <a:gd name="connsiteY0" fmla="*/ 0 h 5273507"/>
              <a:gd name="connsiteX1" fmla="*/ 4314072 w 4375105"/>
              <a:gd name="connsiteY1" fmla="*/ 352611 h 5273507"/>
              <a:gd name="connsiteX2" fmla="*/ 4375105 w 4375105"/>
              <a:gd name="connsiteY2" fmla="*/ 389689 h 5273507"/>
              <a:gd name="connsiteX3" fmla="*/ 4375105 w 4375105"/>
              <a:gd name="connsiteY3" fmla="*/ 5273507 h 5273507"/>
              <a:gd name="connsiteX4" fmla="*/ 1193705 w 4375105"/>
              <a:gd name="connsiteY4" fmla="*/ 5273507 h 5273507"/>
              <a:gd name="connsiteX5" fmla="*/ 1063158 w 4375105"/>
              <a:gd name="connsiteY5" fmla="*/ 5175886 h 5273507"/>
              <a:gd name="connsiteX6" fmla="*/ 0 w 4375105"/>
              <a:gd name="connsiteY6" fmla="*/ 2921508 h 5273507"/>
              <a:gd name="connsiteX7" fmla="*/ 2921508 w 4375105"/>
              <a:gd name="connsiteY7" fmla="*/ 0 h 527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5105" h="5273507">
                <a:moveTo>
                  <a:pt x="2921508" y="0"/>
                </a:moveTo>
                <a:cubicBezTo>
                  <a:pt x="3425728" y="0"/>
                  <a:pt x="3900114" y="127735"/>
                  <a:pt x="4314072" y="352611"/>
                </a:cubicBezTo>
                <a:lnTo>
                  <a:pt x="4375105" y="389689"/>
                </a:lnTo>
                <a:lnTo>
                  <a:pt x="4375105" y="5273507"/>
                </a:lnTo>
                <a:lnTo>
                  <a:pt x="1193705" y="5273507"/>
                </a:lnTo>
                <a:lnTo>
                  <a:pt x="1063158" y="5175886"/>
                </a:lnTo>
                <a:cubicBezTo>
                  <a:pt x="413861" y="4640038"/>
                  <a:pt x="0" y="3829104"/>
                  <a:pt x="0" y="2921508"/>
                </a:cubicBezTo>
                <a:cubicBezTo>
                  <a:pt x="0" y="1308004"/>
                  <a:pt x="1308004" y="0"/>
                  <a:pt x="292150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E26B9EF5-5D92-4AC7-BC55-FC5C4C98ED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7149" y="411"/>
            <a:ext cx="3262314" cy="2357166"/>
          </a:xfrm>
          <a:custGeom>
            <a:avLst/>
            <a:gdLst>
              <a:gd name="connsiteX0" fmla="*/ 229420 w 4349752"/>
              <a:gd name="connsiteY0" fmla="*/ 0 h 3142889"/>
              <a:gd name="connsiteX1" fmla="*/ 4120333 w 4349752"/>
              <a:gd name="connsiteY1" fmla="*/ 0 h 3142889"/>
              <a:gd name="connsiteX2" fmla="*/ 4178840 w 4349752"/>
              <a:gd name="connsiteY2" fmla="*/ 121453 h 3142889"/>
              <a:gd name="connsiteX3" fmla="*/ 4349752 w 4349752"/>
              <a:gd name="connsiteY3" fmla="*/ 968013 h 3142889"/>
              <a:gd name="connsiteX4" fmla="*/ 2174876 w 4349752"/>
              <a:gd name="connsiteY4" fmla="*/ 3142889 h 3142889"/>
              <a:gd name="connsiteX5" fmla="*/ 0 w 4349752"/>
              <a:gd name="connsiteY5" fmla="*/ 968013 h 3142889"/>
              <a:gd name="connsiteX6" fmla="*/ 170913 w 4349752"/>
              <a:gd name="connsiteY6" fmla="*/ 121453 h 3142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9752" h="3142889">
                <a:moveTo>
                  <a:pt x="229420" y="0"/>
                </a:moveTo>
                <a:lnTo>
                  <a:pt x="4120333" y="0"/>
                </a:lnTo>
                <a:lnTo>
                  <a:pt x="4178840" y="121453"/>
                </a:lnTo>
                <a:cubicBezTo>
                  <a:pt x="4288894" y="381652"/>
                  <a:pt x="4349752" y="667725"/>
                  <a:pt x="4349752" y="968013"/>
                </a:cubicBezTo>
                <a:cubicBezTo>
                  <a:pt x="4349752" y="2169164"/>
                  <a:pt x="3376027" y="3142889"/>
                  <a:pt x="2174876" y="3142889"/>
                </a:cubicBezTo>
                <a:cubicBezTo>
                  <a:pt x="973725" y="3142889"/>
                  <a:pt x="0" y="2169164"/>
                  <a:pt x="0" y="968013"/>
                </a:cubicBezTo>
                <a:cubicBezTo>
                  <a:pt x="0" y="667725"/>
                  <a:pt x="60858" y="381652"/>
                  <a:pt x="170913" y="12145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CED520D6-8B57-4047-BB5F-2BE1017B2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29546" y="0"/>
            <a:ext cx="3017520" cy="2235180"/>
          </a:xfrm>
          <a:custGeom>
            <a:avLst/>
            <a:gdLst>
              <a:gd name="connsiteX0" fmla="*/ 248676 w 4023360"/>
              <a:gd name="connsiteY0" fmla="*/ 0 h 2980240"/>
              <a:gd name="connsiteX1" fmla="*/ 3774684 w 4023360"/>
              <a:gd name="connsiteY1" fmla="*/ 0 h 2980240"/>
              <a:gd name="connsiteX2" fmla="*/ 3780561 w 4023360"/>
              <a:gd name="connsiteY2" fmla="*/ 9674 h 2980240"/>
              <a:gd name="connsiteX3" fmla="*/ 4023360 w 4023360"/>
              <a:gd name="connsiteY3" fmla="*/ 968560 h 2980240"/>
              <a:gd name="connsiteX4" fmla="*/ 2011680 w 4023360"/>
              <a:gd name="connsiteY4" fmla="*/ 2980240 h 2980240"/>
              <a:gd name="connsiteX5" fmla="*/ 0 w 4023360"/>
              <a:gd name="connsiteY5" fmla="*/ 968560 h 2980240"/>
              <a:gd name="connsiteX6" fmla="*/ 242799 w 4023360"/>
              <a:gd name="connsiteY6" fmla="*/ 9674 h 298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3360" h="2980240">
                <a:moveTo>
                  <a:pt x="248676" y="0"/>
                </a:moveTo>
                <a:lnTo>
                  <a:pt x="3774684" y="0"/>
                </a:lnTo>
                <a:lnTo>
                  <a:pt x="3780561" y="9674"/>
                </a:lnTo>
                <a:cubicBezTo>
                  <a:pt x="3935405" y="294716"/>
                  <a:pt x="4023360" y="621366"/>
                  <a:pt x="4023360" y="968560"/>
                </a:cubicBezTo>
                <a:cubicBezTo>
                  <a:pt x="4023360" y="2079580"/>
                  <a:pt x="3122700" y="2980240"/>
                  <a:pt x="2011680" y="2980240"/>
                </a:cubicBezTo>
                <a:cubicBezTo>
                  <a:pt x="900660" y="2980240"/>
                  <a:pt x="0" y="2079580"/>
                  <a:pt x="0" y="968560"/>
                </a:cubicBezTo>
                <a:cubicBezTo>
                  <a:pt x="0" y="621366"/>
                  <a:pt x="87955" y="294716"/>
                  <a:pt x="242799" y="967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01CD2DE-1FFF-47CC-9007-205460CE5551}"/>
              </a:ext>
            </a:extLst>
          </p:cNvPr>
          <p:cNvPicPr>
            <a:picLocks noChangeAspect="1"/>
          </p:cNvPicPr>
          <p:nvPr/>
        </p:nvPicPr>
        <p:blipFill>
          <a:blip r:embed="rId3"/>
          <a:stretch>
            <a:fillRect/>
          </a:stretch>
        </p:blipFill>
        <p:spPr>
          <a:xfrm>
            <a:off x="6425579" y="2019944"/>
            <a:ext cx="2602615" cy="2519634"/>
          </a:xfrm>
          <a:prstGeom prst="rect">
            <a:avLst/>
          </a:prstGeom>
        </p:spPr>
      </p:pic>
      <p:sp>
        <p:nvSpPr>
          <p:cNvPr id="8" name="Content Placeholder 6">
            <a:extLst>
              <a:ext uri="{FF2B5EF4-FFF2-40B4-BE49-F238E27FC236}">
                <a16:creationId xmlns:a16="http://schemas.microsoft.com/office/drawing/2014/main" id="{D393BCF3-F6A9-A24B-A394-3A9655F5964C}"/>
              </a:ext>
            </a:extLst>
          </p:cNvPr>
          <p:cNvSpPr txBox="1">
            <a:spLocks/>
          </p:cNvSpPr>
          <p:nvPr/>
        </p:nvSpPr>
        <p:spPr>
          <a:xfrm>
            <a:off x="713559" y="1345478"/>
            <a:ext cx="7886700" cy="266712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342900" indent="-342900">
              <a:lnSpc>
                <a:spcPct val="100000"/>
              </a:lnSpc>
              <a:spcBef>
                <a:spcPts val="600"/>
              </a:spcBef>
            </a:pPr>
            <a:endParaRPr lang="en-AU" sz="3000" dirty="0"/>
          </a:p>
        </p:txBody>
      </p:sp>
      <p:pic>
        <p:nvPicPr>
          <p:cNvPr id="9" name="Picture 8">
            <a:extLst>
              <a:ext uri="{FF2B5EF4-FFF2-40B4-BE49-F238E27FC236}">
                <a16:creationId xmlns:a16="http://schemas.microsoft.com/office/drawing/2014/main" id="{50369195-C8B2-4ABC-8CB5-08D02454FB56}"/>
              </a:ext>
            </a:extLst>
          </p:cNvPr>
          <p:cNvPicPr>
            <a:picLocks noChangeAspect="1"/>
          </p:cNvPicPr>
          <p:nvPr/>
        </p:nvPicPr>
        <p:blipFill>
          <a:blip r:embed="rId4"/>
          <a:stretch>
            <a:fillRect/>
          </a:stretch>
        </p:blipFill>
        <p:spPr>
          <a:xfrm>
            <a:off x="3230207" y="96105"/>
            <a:ext cx="2021841" cy="1546370"/>
          </a:xfrm>
          <a:prstGeom prst="rect">
            <a:avLst/>
          </a:prstGeom>
        </p:spPr>
      </p:pic>
    </p:spTree>
    <p:extLst>
      <p:ext uri="{BB962C8B-B14F-4D97-AF65-F5344CB8AC3E}">
        <p14:creationId xmlns:p14="http://schemas.microsoft.com/office/powerpoint/2010/main" val="2501280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345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342165" y="2499912"/>
            <a:ext cx="5239054" cy="2667128"/>
          </a:xfrm>
        </p:spPr>
        <p:txBody>
          <a:bodyPr vert="horz" lIns="91440" tIns="45720" rIns="91440" bIns="45720" rtlCol="0" anchor="t">
            <a:noAutofit/>
          </a:bodyPr>
          <a:lstStyle/>
          <a:p>
            <a:pPr defTabSz="914400"/>
            <a:r>
              <a:rPr lang="en-US" sz="3400" dirty="0">
                <a:solidFill>
                  <a:schemeClr val="tx1"/>
                </a:solidFill>
                <a:latin typeface="Calibri" panose="020F0502020204030204" pitchFamily="34" charset="0"/>
              </a:rPr>
              <a:t>Every year, we ask Australians to donate to </a:t>
            </a:r>
            <a:br>
              <a:rPr lang="en-US" sz="3400" dirty="0">
                <a:solidFill>
                  <a:schemeClr val="tx1"/>
                </a:solidFill>
                <a:latin typeface="Calibri" panose="020F0502020204030204" pitchFamily="34" charset="0"/>
              </a:rPr>
            </a:br>
            <a:r>
              <a:rPr lang="en-US" sz="3400" dirty="0">
                <a:solidFill>
                  <a:schemeClr val="tx1"/>
                </a:solidFill>
                <a:latin typeface="Calibri" panose="020F0502020204030204" pitchFamily="34" charset="0"/>
              </a:rPr>
              <a:t>the Red Shield Appeal… </a:t>
            </a:r>
            <a:br>
              <a:rPr lang="en-US" sz="3400" dirty="0">
                <a:solidFill>
                  <a:schemeClr val="tx1"/>
                </a:solidFill>
                <a:latin typeface="Calibri" panose="020F0502020204030204" pitchFamily="34" charset="0"/>
              </a:rPr>
            </a:br>
            <a:r>
              <a:rPr lang="en-US" sz="3400" dirty="0">
                <a:solidFill>
                  <a:schemeClr val="tx1"/>
                </a:solidFill>
                <a:latin typeface="Calibri" panose="020F0502020204030204" pitchFamily="34" charset="0"/>
              </a:rPr>
              <a:t>And we need your help!</a:t>
            </a:r>
            <a:endParaRPr lang="en-US" sz="3400" dirty="0">
              <a:solidFill>
                <a:schemeClr val="tx1"/>
              </a:solidFill>
              <a:latin typeface="Calibri" panose="020F0502020204030204" pitchFamily="34" charset="0"/>
              <a:cs typeface="+mj-cs"/>
            </a:endParaRPr>
          </a:p>
        </p:txBody>
      </p:sp>
      <p:sp>
        <p:nvSpPr>
          <p:cNvPr id="13" name="Freeform: Shape 12">
            <a:extLst>
              <a:ext uri="{FF2B5EF4-FFF2-40B4-BE49-F238E27FC236}">
                <a16:creationId xmlns:a16="http://schemas.microsoft.com/office/drawing/2014/main" id="{F05C5575-0F07-43D0-AE78-81EAA8E67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0319" y="1066017"/>
            <a:ext cx="3403681" cy="4077483"/>
          </a:xfrm>
          <a:custGeom>
            <a:avLst/>
            <a:gdLst>
              <a:gd name="connsiteX0" fmla="*/ 3084645 w 4538241"/>
              <a:gd name="connsiteY0" fmla="*/ 0 h 5436644"/>
              <a:gd name="connsiteX1" fmla="*/ 4285328 w 4538241"/>
              <a:gd name="connsiteY1" fmla="*/ 242407 h 5436644"/>
              <a:gd name="connsiteX2" fmla="*/ 4538241 w 4538241"/>
              <a:gd name="connsiteY2" fmla="*/ 364242 h 5436644"/>
              <a:gd name="connsiteX3" fmla="*/ 4538241 w 4538241"/>
              <a:gd name="connsiteY3" fmla="*/ 5436644 h 5436644"/>
              <a:gd name="connsiteX4" fmla="*/ 1091428 w 4538241"/>
              <a:gd name="connsiteY4" fmla="*/ 5436644 h 5436644"/>
              <a:gd name="connsiteX5" fmla="*/ 903472 w 4538241"/>
              <a:gd name="connsiteY5" fmla="*/ 5265818 h 5436644"/>
              <a:gd name="connsiteX6" fmla="*/ 0 w 4538241"/>
              <a:gd name="connsiteY6" fmla="*/ 3084645 h 5436644"/>
              <a:gd name="connsiteX7" fmla="*/ 3084645 w 4538241"/>
              <a:gd name="connsiteY7" fmla="*/ 0 h 5436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38241" h="5436644">
                <a:moveTo>
                  <a:pt x="3084645" y="0"/>
                </a:moveTo>
                <a:cubicBezTo>
                  <a:pt x="3510546" y="0"/>
                  <a:pt x="3916286" y="86315"/>
                  <a:pt x="4285328" y="242407"/>
                </a:cubicBezTo>
                <a:lnTo>
                  <a:pt x="4538241" y="364242"/>
                </a:lnTo>
                <a:lnTo>
                  <a:pt x="4538241" y="5436644"/>
                </a:lnTo>
                <a:lnTo>
                  <a:pt x="1091428" y="5436644"/>
                </a:lnTo>
                <a:lnTo>
                  <a:pt x="903472" y="5265818"/>
                </a:lnTo>
                <a:cubicBezTo>
                  <a:pt x="345261" y="4707608"/>
                  <a:pt x="0" y="3936446"/>
                  <a:pt x="0" y="3084645"/>
                </a:cubicBezTo>
                <a:cubicBezTo>
                  <a:pt x="0" y="1381043"/>
                  <a:pt x="1381043" y="0"/>
                  <a:pt x="3084645"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C7583227-44AB-4ECD-AD51-9EC7A5A3E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2672" y="1188370"/>
            <a:ext cx="3281329" cy="3955130"/>
          </a:xfrm>
          <a:custGeom>
            <a:avLst/>
            <a:gdLst>
              <a:gd name="connsiteX0" fmla="*/ 2921508 w 4375105"/>
              <a:gd name="connsiteY0" fmla="*/ 0 h 5273507"/>
              <a:gd name="connsiteX1" fmla="*/ 4314072 w 4375105"/>
              <a:gd name="connsiteY1" fmla="*/ 352611 h 5273507"/>
              <a:gd name="connsiteX2" fmla="*/ 4375105 w 4375105"/>
              <a:gd name="connsiteY2" fmla="*/ 389689 h 5273507"/>
              <a:gd name="connsiteX3" fmla="*/ 4375105 w 4375105"/>
              <a:gd name="connsiteY3" fmla="*/ 5273507 h 5273507"/>
              <a:gd name="connsiteX4" fmla="*/ 1193705 w 4375105"/>
              <a:gd name="connsiteY4" fmla="*/ 5273507 h 5273507"/>
              <a:gd name="connsiteX5" fmla="*/ 1063158 w 4375105"/>
              <a:gd name="connsiteY5" fmla="*/ 5175886 h 5273507"/>
              <a:gd name="connsiteX6" fmla="*/ 0 w 4375105"/>
              <a:gd name="connsiteY6" fmla="*/ 2921508 h 5273507"/>
              <a:gd name="connsiteX7" fmla="*/ 2921508 w 4375105"/>
              <a:gd name="connsiteY7" fmla="*/ 0 h 527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5105" h="5273507">
                <a:moveTo>
                  <a:pt x="2921508" y="0"/>
                </a:moveTo>
                <a:cubicBezTo>
                  <a:pt x="3425728" y="0"/>
                  <a:pt x="3900114" y="127735"/>
                  <a:pt x="4314072" y="352611"/>
                </a:cubicBezTo>
                <a:lnTo>
                  <a:pt x="4375105" y="389689"/>
                </a:lnTo>
                <a:lnTo>
                  <a:pt x="4375105" y="5273507"/>
                </a:lnTo>
                <a:lnTo>
                  <a:pt x="1193705" y="5273507"/>
                </a:lnTo>
                <a:lnTo>
                  <a:pt x="1063158" y="5175886"/>
                </a:lnTo>
                <a:cubicBezTo>
                  <a:pt x="413861" y="4640038"/>
                  <a:pt x="0" y="3829104"/>
                  <a:pt x="0" y="2921508"/>
                </a:cubicBezTo>
                <a:cubicBezTo>
                  <a:pt x="0" y="1308004"/>
                  <a:pt x="1308004" y="0"/>
                  <a:pt x="292150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E26B9EF5-5D92-4AC7-BC55-FC5C4C98ED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7149" y="411"/>
            <a:ext cx="3262314" cy="2357166"/>
          </a:xfrm>
          <a:custGeom>
            <a:avLst/>
            <a:gdLst>
              <a:gd name="connsiteX0" fmla="*/ 229420 w 4349752"/>
              <a:gd name="connsiteY0" fmla="*/ 0 h 3142889"/>
              <a:gd name="connsiteX1" fmla="*/ 4120333 w 4349752"/>
              <a:gd name="connsiteY1" fmla="*/ 0 h 3142889"/>
              <a:gd name="connsiteX2" fmla="*/ 4178840 w 4349752"/>
              <a:gd name="connsiteY2" fmla="*/ 121453 h 3142889"/>
              <a:gd name="connsiteX3" fmla="*/ 4349752 w 4349752"/>
              <a:gd name="connsiteY3" fmla="*/ 968013 h 3142889"/>
              <a:gd name="connsiteX4" fmla="*/ 2174876 w 4349752"/>
              <a:gd name="connsiteY4" fmla="*/ 3142889 h 3142889"/>
              <a:gd name="connsiteX5" fmla="*/ 0 w 4349752"/>
              <a:gd name="connsiteY5" fmla="*/ 968013 h 3142889"/>
              <a:gd name="connsiteX6" fmla="*/ 170913 w 4349752"/>
              <a:gd name="connsiteY6" fmla="*/ 121453 h 3142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9752" h="3142889">
                <a:moveTo>
                  <a:pt x="229420" y="0"/>
                </a:moveTo>
                <a:lnTo>
                  <a:pt x="4120333" y="0"/>
                </a:lnTo>
                <a:lnTo>
                  <a:pt x="4178840" y="121453"/>
                </a:lnTo>
                <a:cubicBezTo>
                  <a:pt x="4288894" y="381652"/>
                  <a:pt x="4349752" y="667725"/>
                  <a:pt x="4349752" y="968013"/>
                </a:cubicBezTo>
                <a:cubicBezTo>
                  <a:pt x="4349752" y="2169164"/>
                  <a:pt x="3376027" y="3142889"/>
                  <a:pt x="2174876" y="3142889"/>
                </a:cubicBezTo>
                <a:cubicBezTo>
                  <a:pt x="973725" y="3142889"/>
                  <a:pt x="0" y="2169164"/>
                  <a:pt x="0" y="968013"/>
                </a:cubicBezTo>
                <a:cubicBezTo>
                  <a:pt x="0" y="667725"/>
                  <a:pt x="60858" y="381652"/>
                  <a:pt x="170913" y="12145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CED520D6-8B57-4047-BB5F-2BE1017B2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29546" y="0"/>
            <a:ext cx="3017520" cy="2235180"/>
          </a:xfrm>
          <a:custGeom>
            <a:avLst/>
            <a:gdLst>
              <a:gd name="connsiteX0" fmla="*/ 248676 w 4023360"/>
              <a:gd name="connsiteY0" fmla="*/ 0 h 2980240"/>
              <a:gd name="connsiteX1" fmla="*/ 3774684 w 4023360"/>
              <a:gd name="connsiteY1" fmla="*/ 0 h 2980240"/>
              <a:gd name="connsiteX2" fmla="*/ 3780561 w 4023360"/>
              <a:gd name="connsiteY2" fmla="*/ 9674 h 2980240"/>
              <a:gd name="connsiteX3" fmla="*/ 4023360 w 4023360"/>
              <a:gd name="connsiteY3" fmla="*/ 968560 h 2980240"/>
              <a:gd name="connsiteX4" fmla="*/ 2011680 w 4023360"/>
              <a:gd name="connsiteY4" fmla="*/ 2980240 h 2980240"/>
              <a:gd name="connsiteX5" fmla="*/ 0 w 4023360"/>
              <a:gd name="connsiteY5" fmla="*/ 968560 h 2980240"/>
              <a:gd name="connsiteX6" fmla="*/ 242799 w 4023360"/>
              <a:gd name="connsiteY6" fmla="*/ 9674 h 298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3360" h="2980240">
                <a:moveTo>
                  <a:pt x="248676" y="0"/>
                </a:moveTo>
                <a:lnTo>
                  <a:pt x="3774684" y="0"/>
                </a:lnTo>
                <a:lnTo>
                  <a:pt x="3780561" y="9674"/>
                </a:lnTo>
                <a:cubicBezTo>
                  <a:pt x="3935405" y="294716"/>
                  <a:pt x="4023360" y="621366"/>
                  <a:pt x="4023360" y="968560"/>
                </a:cubicBezTo>
                <a:cubicBezTo>
                  <a:pt x="4023360" y="2079580"/>
                  <a:pt x="3122700" y="2980240"/>
                  <a:pt x="2011680" y="2980240"/>
                </a:cubicBezTo>
                <a:cubicBezTo>
                  <a:pt x="900660" y="2980240"/>
                  <a:pt x="0" y="2079580"/>
                  <a:pt x="0" y="968560"/>
                </a:cubicBezTo>
                <a:cubicBezTo>
                  <a:pt x="0" y="621366"/>
                  <a:pt x="87955" y="294716"/>
                  <a:pt x="242799" y="967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6">
            <a:extLst>
              <a:ext uri="{FF2B5EF4-FFF2-40B4-BE49-F238E27FC236}">
                <a16:creationId xmlns:a16="http://schemas.microsoft.com/office/drawing/2014/main" id="{D393BCF3-F6A9-A24B-A394-3A9655F5964C}"/>
              </a:ext>
            </a:extLst>
          </p:cNvPr>
          <p:cNvSpPr txBox="1">
            <a:spLocks/>
          </p:cNvSpPr>
          <p:nvPr/>
        </p:nvSpPr>
        <p:spPr>
          <a:xfrm>
            <a:off x="0" y="1175805"/>
            <a:ext cx="7886700" cy="266712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342900" indent="-342900">
              <a:lnSpc>
                <a:spcPct val="100000"/>
              </a:lnSpc>
              <a:spcBef>
                <a:spcPts val="600"/>
              </a:spcBef>
            </a:pPr>
            <a:endParaRPr lang="en-AU" sz="3000" dirty="0"/>
          </a:p>
        </p:txBody>
      </p:sp>
      <p:pic>
        <p:nvPicPr>
          <p:cNvPr id="4" name="Picture 3">
            <a:extLst>
              <a:ext uri="{FF2B5EF4-FFF2-40B4-BE49-F238E27FC236}">
                <a16:creationId xmlns:a16="http://schemas.microsoft.com/office/drawing/2014/main" id="{DFAFFF73-4FB6-4AEB-8482-94167911D9BF}"/>
              </a:ext>
            </a:extLst>
          </p:cNvPr>
          <p:cNvPicPr>
            <a:picLocks noChangeAspect="1"/>
          </p:cNvPicPr>
          <p:nvPr/>
        </p:nvPicPr>
        <p:blipFill>
          <a:blip r:embed="rId3"/>
          <a:stretch>
            <a:fillRect/>
          </a:stretch>
        </p:blipFill>
        <p:spPr>
          <a:xfrm>
            <a:off x="6400019" y="1958163"/>
            <a:ext cx="2602614" cy="2636959"/>
          </a:xfrm>
          <a:prstGeom prst="rect">
            <a:avLst/>
          </a:prstGeom>
        </p:spPr>
      </p:pic>
      <p:pic>
        <p:nvPicPr>
          <p:cNvPr id="11" name="Picture 10">
            <a:extLst>
              <a:ext uri="{FF2B5EF4-FFF2-40B4-BE49-F238E27FC236}">
                <a16:creationId xmlns:a16="http://schemas.microsoft.com/office/drawing/2014/main" id="{BBBF7319-773F-492C-B994-81679A9E1619}"/>
              </a:ext>
            </a:extLst>
          </p:cNvPr>
          <p:cNvPicPr>
            <a:picLocks noChangeAspect="1"/>
          </p:cNvPicPr>
          <p:nvPr/>
        </p:nvPicPr>
        <p:blipFill>
          <a:blip r:embed="rId4"/>
          <a:stretch>
            <a:fillRect/>
          </a:stretch>
        </p:blipFill>
        <p:spPr>
          <a:xfrm>
            <a:off x="3953010" y="130398"/>
            <a:ext cx="1108483" cy="1727284"/>
          </a:xfrm>
          <a:prstGeom prst="rect">
            <a:avLst/>
          </a:prstGeom>
        </p:spPr>
      </p:pic>
      <p:pic>
        <p:nvPicPr>
          <p:cNvPr id="14" name="Picture 13">
            <a:extLst>
              <a:ext uri="{FF2B5EF4-FFF2-40B4-BE49-F238E27FC236}">
                <a16:creationId xmlns:a16="http://schemas.microsoft.com/office/drawing/2014/main" id="{08D7B04A-F013-4BAD-83DA-425CB3C28E96}"/>
              </a:ext>
            </a:extLst>
          </p:cNvPr>
          <p:cNvPicPr>
            <a:picLocks noChangeAspect="1"/>
          </p:cNvPicPr>
          <p:nvPr/>
        </p:nvPicPr>
        <p:blipFill>
          <a:blip r:embed="rId5"/>
          <a:stretch>
            <a:fillRect/>
          </a:stretch>
        </p:blipFill>
        <p:spPr>
          <a:xfrm>
            <a:off x="3460785" y="142746"/>
            <a:ext cx="525115" cy="1727284"/>
          </a:xfrm>
          <a:prstGeom prst="rect">
            <a:avLst/>
          </a:prstGeom>
        </p:spPr>
      </p:pic>
    </p:spTree>
    <p:extLst>
      <p:ext uri="{BB962C8B-B14F-4D97-AF65-F5344CB8AC3E}">
        <p14:creationId xmlns:p14="http://schemas.microsoft.com/office/powerpoint/2010/main" val="1094008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170A0-2955-D4FD-210C-3FE2F64A1F77}"/>
              </a:ext>
            </a:extLst>
          </p:cNvPr>
          <p:cNvSpPr>
            <a:spLocks noGrp="1"/>
          </p:cNvSpPr>
          <p:nvPr>
            <p:ph type="title"/>
          </p:nvPr>
        </p:nvSpPr>
        <p:spPr/>
        <p:txBody>
          <a:bodyPr/>
          <a:lstStyle/>
          <a:p>
            <a:r>
              <a:rPr lang="en-AU" dirty="0"/>
              <a:t>Locally…</a:t>
            </a:r>
          </a:p>
        </p:txBody>
      </p:sp>
      <p:sp>
        <p:nvSpPr>
          <p:cNvPr id="3" name="Content Placeholder 2">
            <a:extLst>
              <a:ext uri="{FF2B5EF4-FFF2-40B4-BE49-F238E27FC236}">
                <a16:creationId xmlns:a16="http://schemas.microsoft.com/office/drawing/2014/main" id="{3529B32E-87C4-499E-8A81-937515B0CF09}"/>
              </a:ext>
            </a:extLst>
          </p:cNvPr>
          <p:cNvSpPr>
            <a:spLocks noGrp="1"/>
          </p:cNvSpPr>
          <p:nvPr>
            <p:ph idx="1"/>
          </p:nvPr>
        </p:nvSpPr>
        <p:spPr/>
        <p:txBody>
          <a:bodyPr/>
          <a:lstStyle/>
          <a:p>
            <a:r>
              <a:rPr lang="en-AU" dirty="0">
                <a:highlight>
                  <a:srgbClr val="FFFF00"/>
                </a:highlight>
              </a:rPr>
              <a:t>INSERT: Images and opportunity to talk about the work of your local Salvation Army and what supporting the Red Shield Appeal means for the immediate community </a:t>
            </a:r>
          </a:p>
        </p:txBody>
      </p:sp>
    </p:spTree>
    <p:extLst>
      <p:ext uri="{BB962C8B-B14F-4D97-AF65-F5344CB8AC3E}">
        <p14:creationId xmlns:p14="http://schemas.microsoft.com/office/powerpoint/2010/main" val="2887283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7255" y="968181"/>
            <a:ext cx="7277099" cy="4180134"/>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5"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2838" y="1508055"/>
            <a:ext cx="5530453" cy="3636669"/>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7"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513" y="1335678"/>
            <a:ext cx="6026944" cy="3812637"/>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9"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406760"/>
            <a:ext cx="7750968" cy="4741556"/>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1"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75" y="4634063"/>
            <a:ext cx="378619" cy="511145"/>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3"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44532"/>
            <a:ext cx="8318896" cy="5192847"/>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5"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1437"/>
            <a:ext cx="792955" cy="460868"/>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7"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75" y="-5028"/>
            <a:ext cx="446485" cy="264549"/>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9"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1437"/>
            <a:ext cx="267890" cy="160406"/>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1"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69950" y="-1437"/>
            <a:ext cx="4341019" cy="5135388"/>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3"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26260" y="2154"/>
            <a:ext cx="2213372" cy="1916493"/>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6240459" y="1390336"/>
            <a:ext cx="2408158" cy="1851660"/>
          </a:xfrm>
        </p:spPr>
        <p:txBody>
          <a:bodyPr vert="horz" lIns="91440" tIns="45720" rIns="91440" bIns="45720" rtlCol="0" anchor="b">
            <a:normAutofit/>
          </a:bodyPr>
          <a:lstStyle/>
          <a:p>
            <a:pPr algn="ctr" defTabSz="914400"/>
            <a:r>
              <a:rPr lang="en-US" sz="3600" dirty="0">
                <a:solidFill>
                  <a:schemeClr val="tx1"/>
                </a:solidFill>
                <a:latin typeface="Calibri" panose="020F0502020204030204" pitchFamily="34" charset="0"/>
                <a:cs typeface="+mj-cs"/>
              </a:rPr>
              <a:t>How can you get involved?</a:t>
            </a:r>
          </a:p>
        </p:txBody>
      </p:sp>
      <p:sp>
        <p:nvSpPr>
          <p:cNvPr id="165"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15619" y="-1437"/>
            <a:ext cx="1624013" cy="1018698"/>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7"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68119" y="-1437"/>
            <a:ext cx="671513" cy="401015"/>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9" name="Freeform: Shape 168">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564058" y="1663530"/>
            <a:ext cx="3314068" cy="3194706"/>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1034" name="Picture 10" descr="Andrew Hill and his family. Andrew began knocking for the Salvation Army Red Shield Appeal when he was a boy now he continues the tradition with his kids.">
            <a:extLst>
              <a:ext uri="{FF2B5EF4-FFF2-40B4-BE49-F238E27FC236}">
                <a16:creationId xmlns:a16="http://schemas.microsoft.com/office/drawing/2014/main" id="{0921C82D-AFB9-4103-BFB0-4F9D3879B0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142" r="10142" b="-1"/>
          <a:stretch/>
        </p:blipFill>
        <p:spPr bwMode="auto">
          <a:xfrm>
            <a:off x="691433" y="700231"/>
            <a:ext cx="5167108" cy="355687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398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Oval 12">
            <a:extLst>
              <a:ext uri="{FF2B5EF4-FFF2-40B4-BE49-F238E27FC236}">
                <a16:creationId xmlns:a16="http://schemas.microsoft.com/office/drawing/2014/main" id="{9A7D2B99-235E-42AA-8A60-F8CF7AB58277}"/>
              </a:ext>
            </a:extLst>
          </p:cNvPr>
          <p:cNvSpPr/>
          <p:nvPr/>
        </p:nvSpPr>
        <p:spPr>
          <a:xfrm>
            <a:off x="-32348" y="0"/>
            <a:ext cx="9314571" cy="5289500"/>
          </a:xfrm>
          <a:custGeom>
            <a:avLst/>
            <a:gdLst>
              <a:gd name="connsiteX0" fmla="*/ 0 w 4847047"/>
              <a:gd name="connsiteY0" fmla="*/ 1039750 h 2079499"/>
              <a:gd name="connsiteX1" fmla="*/ 2423524 w 4847047"/>
              <a:gd name="connsiteY1" fmla="*/ 0 h 2079499"/>
              <a:gd name="connsiteX2" fmla="*/ 4847048 w 4847047"/>
              <a:gd name="connsiteY2" fmla="*/ 1039750 h 2079499"/>
              <a:gd name="connsiteX3" fmla="*/ 2423524 w 4847047"/>
              <a:gd name="connsiteY3" fmla="*/ 2079500 h 2079499"/>
              <a:gd name="connsiteX4" fmla="*/ 0 w 4847047"/>
              <a:gd name="connsiteY4" fmla="*/ 1039750 h 2079499"/>
              <a:gd name="connsiteX0" fmla="*/ 27533 w 4910776"/>
              <a:gd name="connsiteY0" fmla="*/ 1039750 h 2145868"/>
              <a:gd name="connsiteX1" fmla="*/ 2451057 w 4910776"/>
              <a:gd name="connsiteY1" fmla="*/ 0 h 2145868"/>
              <a:gd name="connsiteX2" fmla="*/ 4874581 w 4910776"/>
              <a:gd name="connsiteY2" fmla="*/ 1039750 h 2145868"/>
              <a:gd name="connsiteX3" fmla="*/ 3866902 w 4910776"/>
              <a:gd name="connsiteY3" fmla="*/ 2145868 h 2145868"/>
              <a:gd name="connsiteX4" fmla="*/ 27533 w 4910776"/>
              <a:gd name="connsiteY4" fmla="*/ 1039750 h 2145868"/>
              <a:gd name="connsiteX0" fmla="*/ 19547 w 4999330"/>
              <a:gd name="connsiteY0" fmla="*/ 1916192 h 2244944"/>
              <a:gd name="connsiteX1" fmla="*/ 2575806 w 4999330"/>
              <a:gd name="connsiteY1" fmla="*/ 21035 h 2244944"/>
              <a:gd name="connsiteX2" fmla="*/ 4999330 w 4999330"/>
              <a:gd name="connsiteY2" fmla="*/ 1060785 h 2244944"/>
              <a:gd name="connsiteX3" fmla="*/ 3991651 w 4999330"/>
              <a:gd name="connsiteY3" fmla="*/ 2166903 h 2244944"/>
              <a:gd name="connsiteX4" fmla="*/ 19547 w 4999330"/>
              <a:gd name="connsiteY4" fmla="*/ 1916192 h 2244944"/>
              <a:gd name="connsiteX0" fmla="*/ 457 w 4980240"/>
              <a:gd name="connsiteY0" fmla="*/ 1916192 h 2677913"/>
              <a:gd name="connsiteX1" fmla="*/ 2556716 w 4980240"/>
              <a:gd name="connsiteY1" fmla="*/ 21035 h 2677913"/>
              <a:gd name="connsiteX2" fmla="*/ 4980240 w 4980240"/>
              <a:gd name="connsiteY2" fmla="*/ 1060785 h 2677913"/>
              <a:gd name="connsiteX3" fmla="*/ 3972561 w 4980240"/>
              <a:gd name="connsiteY3" fmla="*/ 2166903 h 2677913"/>
              <a:gd name="connsiteX4" fmla="*/ 457 w 4980240"/>
              <a:gd name="connsiteY4" fmla="*/ 1916192 h 2677913"/>
              <a:gd name="connsiteX0" fmla="*/ 461 w 5194096"/>
              <a:gd name="connsiteY0" fmla="*/ 1896533 h 2631311"/>
              <a:gd name="connsiteX1" fmla="*/ 2556720 w 5194096"/>
              <a:gd name="connsiteY1" fmla="*/ 1376 h 2631311"/>
              <a:gd name="connsiteX2" fmla="*/ 5194096 w 5194096"/>
              <a:gd name="connsiteY2" fmla="*/ 1623687 h 2631311"/>
              <a:gd name="connsiteX3" fmla="*/ 3972565 w 5194096"/>
              <a:gd name="connsiteY3" fmla="*/ 2147244 h 2631311"/>
              <a:gd name="connsiteX4" fmla="*/ 461 w 5194096"/>
              <a:gd name="connsiteY4" fmla="*/ 1896533 h 2631311"/>
              <a:gd name="connsiteX0" fmla="*/ 476 w 5820918"/>
              <a:gd name="connsiteY0" fmla="*/ 1895752 h 2626548"/>
              <a:gd name="connsiteX1" fmla="*/ 2556735 w 5820918"/>
              <a:gd name="connsiteY1" fmla="*/ 595 h 2626548"/>
              <a:gd name="connsiteX2" fmla="*/ 5820918 w 5820918"/>
              <a:gd name="connsiteY2" fmla="*/ 1711396 h 2626548"/>
              <a:gd name="connsiteX3" fmla="*/ 3972580 w 5820918"/>
              <a:gd name="connsiteY3" fmla="*/ 2146463 h 2626548"/>
              <a:gd name="connsiteX4" fmla="*/ 476 w 5820918"/>
              <a:gd name="connsiteY4" fmla="*/ 1895752 h 2626548"/>
              <a:gd name="connsiteX0" fmla="*/ 476 w 5820918"/>
              <a:gd name="connsiteY0" fmla="*/ 1896751 h 2627547"/>
              <a:gd name="connsiteX1" fmla="*/ 2556735 w 5820918"/>
              <a:gd name="connsiteY1" fmla="*/ 1594 h 2627547"/>
              <a:gd name="connsiteX2" fmla="*/ 5820918 w 5820918"/>
              <a:gd name="connsiteY2" fmla="*/ 1712395 h 2627547"/>
              <a:gd name="connsiteX3" fmla="*/ 3972580 w 5820918"/>
              <a:gd name="connsiteY3" fmla="*/ 2147462 h 2627547"/>
              <a:gd name="connsiteX4" fmla="*/ 476 w 5820918"/>
              <a:gd name="connsiteY4" fmla="*/ 1896751 h 2627547"/>
              <a:gd name="connsiteX0" fmla="*/ 351 w 7133400"/>
              <a:gd name="connsiteY0" fmla="*/ 1829479 h 2579301"/>
              <a:gd name="connsiteX1" fmla="*/ 3869217 w 7133400"/>
              <a:gd name="connsiteY1" fmla="*/ 690 h 2579301"/>
              <a:gd name="connsiteX2" fmla="*/ 7133400 w 7133400"/>
              <a:gd name="connsiteY2" fmla="*/ 1711491 h 2579301"/>
              <a:gd name="connsiteX3" fmla="*/ 5285062 w 7133400"/>
              <a:gd name="connsiteY3" fmla="*/ 2146558 h 2579301"/>
              <a:gd name="connsiteX4" fmla="*/ 351 w 7133400"/>
              <a:gd name="connsiteY4" fmla="*/ 1829479 h 2579301"/>
              <a:gd name="connsiteX0" fmla="*/ 149871 w 7282920"/>
              <a:gd name="connsiteY0" fmla="*/ 1829479 h 2398618"/>
              <a:gd name="connsiteX1" fmla="*/ 4018737 w 7282920"/>
              <a:gd name="connsiteY1" fmla="*/ 690 h 2398618"/>
              <a:gd name="connsiteX2" fmla="*/ 7282920 w 7282920"/>
              <a:gd name="connsiteY2" fmla="*/ 1711491 h 2398618"/>
              <a:gd name="connsiteX3" fmla="*/ 5434582 w 7282920"/>
              <a:gd name="connsiteY3" fmla="*/ 2146558 h 2398618"/>
              <a:gd name="connsiteX4" fmla="*/ 149871 w 7282920"/>
              <a:gd name="connsiteY4" fmla="*/ 1829479 h 2398618"/>
              <a:gd name="connsiteX0" fmla="*/ 106538 w 10152394"/>
              <a:gd name="connsiteY0" fmla="*/ 1807131 h 2383731"/>
              <a:gd name="connsiteX1" fmla="*/ 6888211 w 10152394"/>
              <a:gd name="connsiteY1" fmla="*/ 465 h 2383731"/>
              <a:gd name="connsiteX2" fmla="*/ 10152394 w 10152394"/>
              <a:gd name="connsiteY2" fmla="*/ 1711266 h 2383731"/>
              <a:gd name="connsiteX3" fmla="*/ 8304056 w 10152394"/>
              <a:gd name="connsiteY3" fmla="*/ 2146333 h 2383731"/>
              <a:gd name="connsiteX4" fmla="*/ 106538 w 10152394"/>
              <a:gd name="connsiteY4" fmla="*/ 1807131 h 2383731"/>
              <a:gd name="connsiteX0" fmla="*/ 445104 w 10490960"/>
              <a:gd name="connsiteY0" fmla="*/ 1807131 h 2160263"/>
              <a:gd name="connsiteX1" fmla="*/ 7226777 w 10490960"/>
              <a:gd name="connsiteY1" fmla="*/ 465 h 2160263"/>
              <a:gd name="connsiteX2" fmla="*/ 10490960 w 10490960"/>
              <a:gd name="connsiteY2" fmla="*/ 1711266 h 2160263"/>
              <a:gd name="connsiteX3" fmla="*/ 8642622 w 10490960"/>
              <a:gd name="connsiteY3" fmla="*/ 2146333 h 2160263"/>
              <a:gd name="connsiteX4" fmla="*/ 445104 w 10490960"/>
              <a:gd name="connsiteY4" fmla="*/ 1807131 h 2160263"/>
              <a:gd name="connsiteX0" fmla="*/ 8744 w 10054600"/>
              <a:gd name="connsiteY0" fmla="*/ 1645183 h 1992119"/>
              <a:gd name="connsiteX1" fmla="*/ 6694552 w 10054600"/>
              <a:gd name="connsiteY1" fmla="*/ 750 h 1992119"/>
              <a:gd name="connsiteX2" fmla="*/ 10054600 w 10054600"/>
              <a:gd name="connsiteY2" fmla="*/ 1549318 h 1992119"/>
              <a:gd name="connsiteX3" fmla="*/ 8206262 w 10054600"/>
              <a:gd name="connsiteY3" fmla="*/ 1984385 h 1992119"/>
              <a:gd name="connsiteX4" fmla="*/ 8744 w 10054600"/>
              <a:gd name="connsiteY4" fmla="*/ 1645183 h 1992119"/>
              <a:gd name="connsiteX0" fmla="*/ 8538 w 9331875"/>
              <a:gd name="connsiteY0" fmla="*/ 1645183 h 1992119"/>
              <a:gd name="connsiteX1" fmla="*/ 6694346 w 9331875"/>
              <a:gd name="connsiteY1" fmla="*/ 750 h 1992119"/>
              <a:gd name="connsiteX2" fmla="*/ 9257981 w 9331875"/>
              <a:gd name="connsiteY2" fmla="*/ 1549318 h 1992119"/>
              <a:gd name="connsiteX3" fmla="*/ 8206056 w 9331875"/>
              <a:gd name="connsiteY3" fmla="*/ 1984385 h 1992119"/>
              <a:gd name="connsiteX4" fmla="*/ 8538 w 9331875"/>
              <a:gd name="connsiteY4" fmla="*/ 1645183 h 1992119"/>
              <a:gd name="connsiteX0" fmla="*/ 8538 w 9331875"/>
              <a:gd name="connsiteY0" fmla="*/ 1644761 h 1991697"/>
              <a:gd name="connsiteX1" fmla="*/ 6694346 w 9331875"/>
              <a:gd name="connsiteY1" fmla="*/ 328 h 1991697"/>
              <a:gd name="connsiteX2" fmla="*/ 9257981 w 9331875"/>
              <a:gd name="connsiteY2" fmla="*/ 1548896 h 1991697"/>
              <a:gd name="connsiteX3" fmla="*/ 8206056 w 9331875"/>
              <a:gd name="connsiteY3" fmla="*/ 1983963 h 1991697"/>
              <a:gd name="connsiteX4" fmla="*/ 8538 w 9331875"/>
              <a:gd name="connsiteY4" fmla="*/ 1644761 h 1991697"/>
              <a:gd name="connsiteX0" fmla="*/ 8527 w 9300948"/>
              <a:gd name="connsiteY0" fmla="*/ 1780446 h 2184322"/>
              <a:gd name="connsiteX1" fmla="*/ 6694335 w 9300948"/>
              <a:gd name="connsiteY1" fmla="*/ 136013 h 2184322"/>
              <a:gd name="connsiteX2" fmla="*/ 9213725 w 9300948"/>
              <a:gd name="connsiteY2" fmla="*/ 770181 h 2184322"/>
              <a:gd name="connsiteX3" fmla="*/ 8206045 w 9300948"/>
              <a:gd name="connsiteY3" fmla="*/ 2119648 h 2184322"/>
              <a:gd name="connsiteX4" fmla="*/ 8527 w 9300948"/>
              <a:gd name="connsiteY4" fmla="*/ 1780446 h 2184322"/>
              <a:gd name="connsiteX0" fmla="*/ 8527 w 9225927"/>
              <a:gd name="connsiteY0" fmla="*/ 1780446 h 2186525"/>
              <a:gd name="connsiteX1" fmla="*/ 6694335 w 9225927"/>
              <a:gd name="connsiteY1" fmla="*/ 136013 h 2186525"/>
              <a:gd name="connsiteX2" fmla="*/ 9213725 w 9225927"/>
              <a:gd name="connsiteY2" fmla="*/ 770181 h 2186525"/>
              <a:gd name="connsiteX3" fmla="*/ 8206045 w 9225927"/>
              <a:gd name="connsiteY3" fmla="*/ 2119648 h 2186525"/>
              <a:gd name="connsiteX4" fmla="*/ 8527 w 9225927"/>
              <a:gd name="connsiteY4" fmla="*/ 1780446 h 2186525"/>
              <a:gd name="connsiteX0" fmla="*/ 8930 w 9241638"/>
              <a:gd name="connsiteY0" fmla="*/ 1780446 h 2255277"/>
              <a:gd name="connsiteX1" fmla="*/ 6694738 w 9241638"/>
              <a:gd name="connsiteY1" fmla="*/ 136013 h 2255277"/>
              <a:gd name="connsiteX2" fmla="*/ 9214128 w 9241638"/>
              <a:gd name="connsiteY2" fmla="*/ 770181 h 2255277"/>
              <a:gd name="connsiteX3" fmla="*/ 8243319 w 9241638"/>
              <a:gd name="connsiteY3" fmla="*/ 2200764 h 2255277"/>
              <a:gd name="connsiteX4" fmla="*/ 8930 w 9241638"/>
              <a:gd name="connsiteY4" fmla="*/ 1780446 h 2255277"/>
              <a:gd name="connsiteX0" fmla="*/ 8930 w 9241638"/>
              <a:gd name="connsiteY0" fmla="*/ 1738272 h 2213103"/>
              <a:gd name="connsiteX1" fmla="*/ 6694738 w 9241638"/>
              <a:gd name="connsiteY1" fmla="*/ 93839 h 2213103"/>
              <a:gd name="connsiteX2" fmla="*/ 9214128 w 9241638"/>
              <a:gd name="connsiteY2" fmla="*/ 728007 h 2213103"/>
              <a:gd name="connsiteX3" fmla="*/ 8243319 w 9241638"/>
              <a:gd name="connsiteY3" fmla="*/ 2158590 h 2213103"/>
              <a:gd name="connsiteX4" fmla="*/ 8930 w 9241638"/>
              <a:gd name="connsiteY4" fmla="*/ 1738272 h 2213103"/>
              <a:gd name="connsiteX0" fmla="*/ 8900 w 9171296"/>
              <a:gd name="connsiteY0" fmla="*/ 1975391 h 2483184"/>
              <a:gd name="connsiteX1" fmla="*/ 6694708 w 9171296"/>
              <a:gd name="connsiteY1" fmla="*/ 330958 h 2483184"/>
              <a:gd name="connsiteX2" fmla="*/ 9096111 w 9171296"/>
              <a:gd name="connsiteY2" fmla="*/ 485804 h 2483184"/>
              <a:gd name="connsiteX3" fmla="*/ 8243289 w 9171296"/>
              <a:gd name="connsiteY3" fmla="*/ 2395709 h 2483184"/>
              <a:gd name="connsiteX4" fmla="*/ 8900 w 9171296"/>
              <a:gd name="connsiteY4" fmla="*/ 1975391 h 2483184"/>
              <a:gd name="connsiteX0" fmla="*/ 8900 w 9234144"/>
              <a:gd name="connsiteY0" fmla="*/ 1975391 h 2483184"/>
              <a:gd name="connsiteX1" fmla="*/ 6694708 w 9234144"/>
              <a:gd name="connsiteY1" fmla="*/ 330958 h 2483184"/>
              <a:gd name="connsiteX2" fmla="*/ 9096111 w 9234144"/>
              <a:gd name="connsiteY2" fmla="*/ 485804 h 2483184"/>
              <a:gd name="connsiteX3" fmla="*/ 8243289 w 9234144"/>
              <a:gd name="connsiteY3" fmla="*/ 2395709 h 2483184"/>
              <a:gd name="connsiteX4" fmla="*/ 8900 w 9234144"/>
              <a:gd name="connsiteY4" fmla="*/ 1975391 h 2483184"/>
              <a:gd name="connsiteX0" fmla="*/ 8932 w 9313831"/>
              <a:gd name="connsiteY0" fmla="*/ 1755900 h 2234214"/>
              <a:gd name="connsiteX1" fmla="*/ 6694740 w 9313831"/>
              <a:gd name="connsiteY1" fmla="*/ 111467 h 2234214"/>
              <a:gd name="connsiteX2" fmla="*/ 9221505 w 9313831"/>
              <a:gd name="connsiteY2" fmla="*/ 694016 h 2234214"/>
              <a:gd name="connsiteX3" fmla="*/ 8243321 w 9313831"/>
              <a:gd name="connsiteY3" fmla="*/ 2176218 h 2234214"/>
              <a:gd name="connsiteX4" fmla="*/ 8932 w 9313831"/>
              <a:gd name="connsiteY4" fmla="*/ 1755900 h 2234214"/>
              <a:gd name="connsiteX0" fmla="*/ 8932 w 9313831"/>
              <a:gd name="connsiteY0" fmla="*/ 1714079 h 2192393"/>
              <a:gd name="connsiteX1" fmla="*/ 6694740 w 9313831"/>
              <a:gd name="connsiteY1" fmla="*/ 69646 h 2192393"/>
              <a:gd name="connsiteX2" fmla="*/ 9221505 w 9313831"/>
              <a:gd name="connsiteY2" fmla="*/ 652195 h 2192393"/>
              <a:gd name="connsiteX3" fmla="*/ 8243321 w 9313831"/>
              <a:gd name="connsiteY3" fmla="*/ 2134397 h 2192393"/>
              <a:gd name="connsiteX4" fmla="*/ 8932 w 9313831"/>
              <a:gd name="connsiteY4" fmla="*/ 1714079 h 2192393"/>
              <a:gd name="connsiteX0" fmla="*/ 8932 w 9320072"/>
              <a:gd name="connsiteY0" fmla="*/ 1714079 h 2192393"/>
              <a:gd name="connsiteX1" fmla="*/ 6694740 w 9320072"/>
              <a:gd name="connsiteY1" fmla="*/ 69646 h 2192393"/>
              <a:gd name="connsiteX2" fmla="*/ 9221505 w 9320072"/>
              <a:gd name="connsiteY2" fmla="*/ 652195 h 2192393"/>
              <a:gd name="connsiteX3" fmla="*/ 8243321 w 9320072"/>
              <a:gd name="connsiteY3" fmla="*/ 2134397 h 2192393"/>
              <a:gd name="connsiteX4" fmla="*/ 8932 w 9320072"/>
              <a:gd name="connsiteY4" fmla="*/ 1714079 h 2192393"/>
              <a:gd name="connsiteX0" fmla="*/ 9032 w 9242671"/>
              <a:gd name="connsiteY0" fmla="*/ 1856266 h 2234687"/>
              <a:gd name="connsiteX1" fmla="*/ 6621098 w 9242671"/>
              <a:gd name="connsiteY1" fmla="*/ 79097 h 2234687"/>
              <a:gd name="connsiteX2" fmla="*/ 9147863 w 9242671"/>
              <a:gd name="connsiteY2" fmla="*/ 661646 h 2234687"/>
              <a:gd name="connsiteX3" fmla="*/ 8169679 w 9242671"/>
              <a:gd name="connsiteY3" fmla="*/ 2143848 h 2234687"/>
              <a:gd name="connsiteX4" fmla="*/ 9032 w 9242671"/>
              <a:gd name="connsiteY4" fmla="*/ 1856266 h 2234687"/>
              <a:gd name="connsiteX0" fmla="*/ 32 w 9233671"/>
              <a:gd name="connsiteY0" fmla="*/ 1856266 h 2219060"/>
              <a:gd name="connsiteX1" fmla="*/ 6612098 w 9233671"/>
              <a:gd name="connsiteY1" fmla="*/ 79097 h 2219060"/>
              <a:gd name="connsiteX2" fmla="*/ 9138863 w 9233671"/>
              <a:gd name="connsiteY2" fmla="*/ 661646 h 2219060"/>
              <a:gd name="connsiteX3" fmla="*/ 8160679 w 9233671"/>
              <a:gd name="connsiteY3" fmla="*/ 2143848 h 2219060"/>
              <a:gd name="connsiteX4" fmla="*/ 32 w 9233671"/>
              <a:gd name="connsiteY4" fmla="*/ 1856266 h 2219060"/>
              <a:gd name="connsiteX0" fmla="*/ 44 w 7511611"/>
              <a:gd name="connsiteY0" fmla="*/ 1895772 h 2231266"/>
              <a:gd name="connsiteX1" fmla="*/ 4960290 w 7511611"/>
              <a:gd name="connsiteY1" fmla="*/ 81732 h 2231266"/>
              <a:gd name="connsiteX2" fmla="*/ 7487055 w 7511611"/>
              <a:gd name="connsiteY2" fmla="*/ 664281 h 2231266"/>
              <a:gd name="connsiteX3" fmla="*/ 6508871 w 7511611"/>
              <a:gd name="connsiteY3" fmla="*/ 2146483 h 2231266"/>
              <a:gd name="connsiteX4" fmla="*/ 44 w 7511611"/>
              <a:gd name="connsiteY4" fmla="*/ 1895772 h 2231266"/>
              <a:gd name="connsiteX0" fmla="*/ 29168 w 7540735"/>
              <a:gd name="connsiteY0" fmla="*/ 1895772 h 2197055"/>
              <a:gd name="connsiteX1" fmla="*/ 4989414 w 7540735"/>
              <a:gd name="connsiteY1" fmla="*/ 81732 h 2197055"/>
              <a:gd name="connsiteX2" fmla="*/ 7516179 w 7540735"/>
              <a:gd name="connsiteY2" fmla="*/ 664281 h 2197055"/>
              <a:gd name="connsiteX3" fmla="*/ 6537995 w 7540735"/>
              <a:gd name="connsiteY3" fmla="*/ 2146483 h 2197055"/>
              <a:gd name="connsiteX4" fmla="*/ 29168 w 7540735"/>
              <a:gd name="connsiteY4" fmla="*/ 1895772 h 2197055"/>
              <a:gd name="connsiteX0" fmla="*/ 28877 w 7616575"/>
              <a:gd name="connsiteY0" fmla="*/ 1785167 h 2177045"/>
              <a:gd name="connsiteX1" fmla="*/ 5062865 w 7616575"/>
              <a:gd name="connsiteY1" fmla="*/ 74366 h 2177045"/>
              <a:gd name="connsiteX2" fmla="*/ 7589630 w 7616575"/>
              <a:gd name="connsiteY2" fmla="*/ 656915 h 2177045"/>
              <a:gd name="connsiteX3" fmla="*/ 6611446 w 7616575"/>
              <a:gd name="connsiteY3" fmla="*/ 2139117 h 2177045"/>
              <a:gd name="connsiteX4" fmla="*/ 28877 w 7616575"/>
              <a:gd name="connsiteY4" fmla="*/ 1785167 h 2177045"/>
              <a:gd name="connsiteX0" fmla="*/ 378643 w 7966341"/>
              <a:gd name="connsiteY0" fmla="*/ 1785167 h 2184695"/>
              <a:gd name="connsiteX1" fmla="*/ 5412631 w 7966341"/>
              <a:gd name="connsiteY1" fmla="*/ 74366 h 2184695"/>
              <a:gd name="connsiteX2" fmla="*/ 7939396 w 7966341"/>
              <a:gd name="connsiteY2" fmla="*/ 656915 h 2184695"/>
              <a:gd name="connsiteX3" fmla="*/ 6961212 w 7966341"/>
              <a:gd name="connsiteY3" fmla="*/ 2139117 h 2184695"/>
              <a:gd name="connsiteX4" fmla="*/ 378643 w 7966341"/>
              <a:gd name="connsiteY4" fmla="*/ 1785167 h 2184695"/>
              <a:gd name="connsiteX0" fmla="*/ 748612 w 8336310"/>
              <a:gd name="connsiteY0" fmla="*/ 1785167 h 2179456"/>
              <a:gd name="connsiteX1" fmla="*/ 5782600 w 8336310"/>
              <a:gd name="connsiteY1" fmla="*/ 74366 h 2179456"/>
              <a:gd name="connsiteX2" fmla="*/ 8309365 w 8336310"/>
              <a:gd name="connsiteY2" fmla="*/ 656915 h 2179456"/>
              <a:gd name="connsiteX3" fmla="*/ 7331181 w 8336310"/>
              <a:gd name="connsiteY3" fmla="*/ 2139117 h 2179456"/>
              <a:gd name="connsiteX4" fmla="*/ 748612 w 8336310"/>
              <a:gd name="connsiteY4" fmla="*/ 1785167 h 2179456"/>
              <a:gd name="connsiteX0" fmla="*/ 27288 w 8069515"/>
              <a:gd name="connsiteY0" fmla="*/ 1785167 h 2144636"/>
              <a:gd name="connsiteX1" fmla="*/ 5061276 w 8069515"/>
              <a:gd name="connsiteY1" fmla="*/ 74366 h 2144636"/>
              <a:gd name="connsiteX2" fmla="*/ 7588041 w 8069515"/>
              <a:gd name="connsiteY2" fmla="*/ 656915 h 2144636"/>
              <a:gd name="connsiteX3" fmla="*/ 7480012 w 8069515"/>
              <a:gd name="connsiteY3" fmla="*/ 2058001 h 2144636"/>
              <a:gd name="connsiteX4" fmla="*/ 27288 w 8069515"/>
              <a:gd name="connsiteY4" fmla="*/ 1785167 h 2144636"/>
              <a:gd name="connsiteX0" fmla="*/ 27288 w 7603411"/>
              <a:gd name="connsiteY0" fmla="*/ 1785167 h 2066629"/>
              <a:gd name="connsiteX1" fmla="*/ 5061276 w 7603411"/>
              <a:gd name="connsiteY1" fmla="*/ 74366 h 2066629"/>
              <a:gd name="connsiteX2" fmla="*/ 7588041 w 7603411"/>
              <a:gd name="connsiteY2" fmla="*/ 656915 h 2066629"/>
              <a:gd name="connsiteX3" fmla="*/ 7480012 w 7603411"/>
              <a:gd name="connsiteY3" fmla="*/ 2058001 h 2066629"/>
              <a:gd name="connsiteX4" fmla="*/ 27288 w 7603411"/>
              <a:gd name="connsiteY4" fmla="*/ 1785167 h 2066629"/>
              <a:gd name="connsiteX0" fmla="*/ 260191 w 7836314"/>
              <a:gd name="connsiteY0" fmla="*/ 1785167 h 2058433"/>
              <a:gd name="connsiteX1" fmla="*/ 5294179 w 7836314"/>
              <a:gd name="connsiteY1" fmla="*/ 74366 h 2058433"/>
              <a:gd name="connsiteX2" fmla="*/ 7820944 w 7836314"/>
              <a:gd name="connsiteY2" fmla="*/ 656915 h 2058433"/>
              <a:gd name="connsiteX3" fmla="*/ 7712915 w 7836314"/>
              <a:gd name="connsiteY3" fmla="*/ 2058001 h 2058433"/>
              <a:gd name="connsiteX4" fmla="*/ 260191 w 7836314"/>
              <a:gd name="connsiteY4" fmla="*/ 1785167 h 2058433"/>
              <a:gd name="connsiteX0" fmla="*/ 423529 w 7999652"/>
              <a:gd name="connsiteY0" fmla="*/ 1785167 h 2058732"/>
              <a:gd name="connsiteX1" fmla="*/ 5457517 w 7999652"/>
              <a:gd name="connsiteY1" fmla="*/ 74366 h 2058732"/>
              <a:gd name="connsiteX2" fmla="*/ 7984282 w 7999652"/>
              <a:gd name="connsiteY2" fmla="*/ 656915 h 2058732"/>
              <a:gd name="connsiteX3" fmla="*/ 7876253 w 7999652"/>
              <a:gd name="connsiteY3" fmla="*/ 2058001 h 2058732"/>
              <a:gd name="connsiteX4" fmla="*/ 423529 w 7999652"/>
              <a:gd name="connsiteY4" fmla="*/ 1785167 h 2058732"/>
              <a:gd name="connsiteX0" fmla="*/ 14262 w 7590385"/>
              <a:gd name="connsiteY0" fmla="*/ 1614866 h 1891696"/>
              <a:gd name="connsiteX1" fmla="*/ 5638185 w 7590385"/>
              <a:gd name="connsiteY1" fmla="*/ 132665 h 1891696"/>
              <a:gd name="connsiteX2" fmla="*/ 7575015 w 7590385"/>
              <a:gd name="connsiteY2" fmla="*/ 486614 h 1891696"/>
              <a:gd name="connsiteX3" fmla="*/ 7466986 w 7590385"/>
              <a:gd name="connsiteY3" fmla="*/ 1887700 h 1891696"/>
              <a:gd name="connsiteX4" fmla="*/ 14262 w 7590385"/>
              <a:gd name="connsiteY4" fmla="*/ 1614866 h 1891696"/>
              <a:gd name="connsiteX0" fmla="*/ 13073 w 7589196"/>
              <a:gd name="connsiteY0" fmla="*/ 1549445 h 1826275"/>
              <a:gd name="connsiteX1" fmla="*/ 5636996 w 7589196"/>
              <a:gd name="connsiteY1" fmla="*/ 67244 h 1826275"/>
              <a:gd name="connsiteX2" fmla="*/ 7573826 w 7589196"/>
              <a:gd name="connsiteY2" fmla="*/ 421193 h 1826275"/>
              <a:gd name="connsiteX3" fmla="*/ 7465797 w 7589196"/>
              <a:gd name="connsiteY3" fmla="*/ 1822279 h 1826275"/>
              <a:gd name="connsiteX4" fmla="*/ 13073 w 7589196"/>
              <a:gd name="connsiteY4" fmla="*/ 1549445 h 1826275"/>
              <a:gd name="connsiteX0" fmla="*/ 589601 w 8165724"/>
              <a:gd name="connsiteY0" fmla="*/ 1549445 h 1826940"/>
              <a:gd name="connsiteX1" fmla="*/ 6213524 w 8165724"/>
              <a:gd name="connsiteY1" fmla="*/ 67244 h 1826940"/>
              <a:gd name="connsiteX2" fmla="*/ 8150354 w 8165724"/>
              <a:gd name="connsiteY2" fmla="*/ 421193 h 1826940"/>
              <a:gd name="connsiteX3" fmla="*/ 8042325 w 8165724"/>
              <a:gd name="connsiteY3" fmla="*/ 1822279 h 1826940"/>
              <a:gd name="connsiteX4" fmla="*/ 589601 w 8165724"/>
              <a:gd name="connsiteY4" fmla="*/ 1549445 h 1826940"/>
              <a:gd name="connsiteX0" fmla="*/ 641590 w 8681166"/>
              <a:gd name="connsiteY0" fmla="*/ 1516149 h 1843248"/>
              <a:gd name="connsiteX1" fmla="*/ 6265513 w 8681166"/>
              <a:gd name="connsiteY1" fmla="*/ 33948 h 1843248"/>
              <a:gd name="connsiteX2" fmla="*/ 8194968 w 8681166"/>
              <a:gd name="connsiteY2" fmla="*/ 749233 h 1843248"/>
              <a:gd name="connsiteX3" fmla="*/ 8094314 w 8681166"/>
              <a:gd name="connsiteY3" fmla="*/ 1788983 h 1843248"/>
              <a:gd name="connsiteX4" fmla="*/ 641590 w 8681166"/>
              <a:gd name="connsiteY4" fmla="*/ 1516149 h 1843248"/>
              <a:gd name="connsiteX0" fmla="*/ 641590 w 8682947"/>
              <a:gd name="connsiteY0" fmla="*/ 1516149 h 1843248"/>
              <a:gd name="connsiteX1" fmla="*/ 6265513 w 8682947"/>
              <a:gd name="connsiteY1" fmla="*/ 33948 h 1843248"/>
              <a:gd name="connsiteX2" fmla="*/ 8194968 w 8682947"/>
              <a:gd name="connsiteY2" fmla="*/ 749233 h 1843248"/>
              <a:gd name="connsiteX3" fmla="*/ 8094314 w 8682947"/>
              <a:gd name="connsiteY3" fmla="*/ 1788983 h 1843248"/>
              <a:gd name="connsiteX4" fmla="*/ 641590 w 8682947"/>
              <a:gd name="connsiteY4" fmla="*/ 1516149 h 1843248"/>
              <a:gd name="connsiteX0" fmla="*/ 589218 w 8161239"/>
              <a:gd name="connsiteY0" fmla="*/ 1516149 h 1789013"/>
              <a:gd name="connsiteX1" fmla="*/ 6213141 w 8161239"/>
              <a:gd name="connsiteY1" fmla="*/ 33948 h 1789013"/>
              <a:gd name="connsiteX2" fmla="*/ 8142596 w 8161239"/>
              <a:gd name="connsiteY2" fmla="*/ 749233 h 1789013"/>
              <a:gd name="connsiteX3" fmla="*/ 8041942 w 8161239"/>
              <a:gd name="connsiteY3" fmla="*/ 1788983 h 1789013"/>
              <a:gd name="connsiteX4" fmla="*/ 589218 w 8161239"/>
              <a:gd name="connsiteY4" fmla="*/ 1516149 h 1789013"/>
              <a:gd name="connsiteX0" fmla="*/ 641654 w 8685673"/>
              <a:gd name="connsiteY0" fmla="*/ 1511231 h 1835646"/>
              <a:gd name="connsiteX1" fmla="*/ 6265577 w 8685673"/>
              <a:gd name="connsiteY1" fmla="*/ 29030 h 1835646"/>
              <a:gd name="connsiteX2" fmla="*/ 8202407 w 8685673"/>
              <a:gd name="connsiteY2" fmla="*/ 781186 h 1835646"/>
              <a:gd name="connsiteX3" fmla="*/ 8094378 w 8685673"/>
              <a:gd name="connsiteY3" fmla="*/ 1784065 h 1835646"/>
              <a:gd name="connsiteX4" fmla="*/ 641654 w 8685673"/>
              <a:gd name="connsiteY4" fmla="*/ 1511231 h 1835646"/>
              <a:gd name="connsiteX0" fmla="*/ 591585 w 8186498"/>
              <a:gd name="connsiteY0" fmla="*/ 1511231 h 1797646"/>
              <a:gd name="connsiteX1" fmla="*/ 6215508 w 8186498"/>
              <a:gd name="connsiteY1" fmla="*/ 29030 h 1797646"/>
              <a:gd name="connsiteX2" fmla="*/ 8152338 w 8186498"/>
              <a:gd name="connsiteY2" fmla="*/ 781186 h 1797646"/>
              <a:gd name="connsiteX3" fmla="*/ 8044309 w 8186498"/>
              <a:gd name="connsiteY3" fmla="*/ 1784065 h 1797646"/>
              <a:gd name="connsiteX4" fmla="*/ 591585 w 8186498"/>
              <a:gd name="connsiteY4" fmla="*/ 1511231 h 1797646"/>
              <a:gd name="connsiteX0" fmla="*/ 591585 w 8186498"/>
              <a:gd name="connsiteY0" fmla="*/ 1482868 h 1769283"/>
              <a:gd name="connsiteX1" fmla="*/ 6215508 w 8186498"/>
              <a:gd name="connsiteY1" fmla="*/ 667 h 1769283"/>
              <a:gd name="connsiteX2" fmla="*/ 8152338 w 8186498"/>
              <a:gd name="connsiteY2" fmla="*/ 752823 h 1769283"/>
              <a:gd name="connsiteX3" fmla="*/ 8044309 w 8186498"/>
              <a:gd name="connsiteY3" fmla="*/ 1755702 h 1769283"/>
              <a:gd name="connsiteX4" fmla="*/ 591585 w 8186498"/>
              <a:gd name="connsiteY4" fmla="*/ 1482868 h 1769283"/>
              <a:gd name="connsiteX0" fmla="*/ 1091 w 7596004"/>
              <a:gd name="connsiteY0" fmla="*/ 3250530 h 3619592"/>
              <a:gd name="connsiteX1" fmla="*/ 6903599 w 7596004"/>
              <a:gd name="connsiteY1" fmla="*/ 303 h 3619592"/>
              <a:gd name="connsiteX2" fmla="*/ 7561844 w 7596004"/>
              <a:gd name="connsiteY2" fmla="*/ 2520485 h 3619592"/>
              <a:gd name="connsiteX3" fmla="*/ 7453815 w 7596004"/>
              <a:gd name="connsiteY3" fmla="*/ 3523364 h 3619592"/>
              <a:gd name="connsiteX4" fmla="*/ 1091 w 7596004"/>
              <a:gd name="connsiteY4" fmla="*/ 3250530 h 3619592"/>
              <a:gd name="connsiteX0" fmla="*/ 927 w 7595840"/>
              <a:gd name="connsiteY0" fmla="*/ 3343869 h 3712931"/>
              <a:gd name="connsiteX1" fmla="*/ 6903435 w 7595840"/>
              <a:gd name="connsiteY1" fmla="*/ 93642 h 3712931"/>
              <a:gd name="connsiteX2" fmla="*/ 7561680 w 7595840"/>
              <a:gd name="connsiteY2" fmla="*/ 2613824 h 3712931"/>
              <a:gd name="connsiteX3" fmla="*/ 7453651 w 7595840"/>
              <a:gd name="connsiteY3" fmla="*/ 3616703 h 3712931"/>
              <a:gd name="connsiteX4" fmla="*/ 927 w 7595840"/>
              <a:gd name="connsiteY4" fmla="*/ 3343869 h 3712931"/>
              <a:gd name="connsiteX0" fmla="*/ 1086 w 8035558"/>
              <a:gd name="connsiteY0" fmla="*/ 3628089 h 4200956"/>
              <a:gd name="connsiteX1" fmla="*/ 6903594 w 8035558"/>
              <a:gd name="connsiteY1" fmla="*/ 377862 h 4200956"/>
              <a:gd name="connsiteX2" fmla="*/ 7535202 w 8035558"/>
              <a:gd name="connsiteY2" fmla="*/ 476468 h 4200956"/>
              <a:gd name="connsiteX3" fmla="*/ 7453810 w 8035558"/>
              <a:gd name="connsiteY3" fmla="*/ 3900923 h 4200956"/>
              <a:gd name="connsiteX4" fmla="*/ 1086 w 8035558"/>
              <a:gd name="connsiteY4" fmla="*/ 3628089 h 4200956"/>
              <a:gd name="connsiteX0" fmla="*/ 135251 w 8169723"/>
              <a:gd name="connsiteY0" fmla="*/ 3245904 h 3722687"/>
              <a:gd name="connsiteX1" fmla="*/ 3139850 w 8169723"/>
              <a:gd name="connsiteY1" fmla="*/ 2547964 h 3722687"/>
              <a:gd name="connsiteX2" fmla="*/ 7669367 w 8169723"/>
              <a:gd name="connsiteY2" fmla="*/ 94283 h 3722687"/>
              <a:gd name="connsiteX3" fmla="*/ 7587975 w 8169723"/>
              <a:gd name="connsiteY3" fmla="*/ 3518738 h 3722687"/>
              <a:gd name="connsiteX4" fmla="*/ 135251 w 8169723"/>
              <a:gd name="connsiteY4" fmla="*/ 3245904 h 3722687"/>
              <a:gd name="connsiteX0" fmla="*/ 121290 w 8613477"/>
              <a:gd name="connsiteY0" fmla="*/ 3439510 h 3783034"/>
              <a:gd name="connsiteX1" fmla="*/ 3552084 w 8613477"/>
              <a:gd name="connsiteY1" fmla="*/ 2548944 h 3783034"/>
              <a:gd name="connsiteX2" fmla="*/ 8081601 w 8613477"/>
              <a:gd name="connsiteY2" fmla="*/ 95263 h 3783034"/>
              <a:gd name="connsiteX3" fmla="*/ 8000209 w 8613477"/>
              <a:gd name="connsiteY3" fmla="*/ 3519718 h 3783034"/>
              <a:gd name="connsiteX4" fmla="*/ 121290 w 8613477"/>
              <a:gd name="connsiteY4" fmla="*/ 3439510 h 3783034"/>
              <a:gd name="connsiteX0" fmla="*/ 119333 w 8499771"/>
              <a:gd name="connsiteY0" fmla="*/ 3499786 h 3847889"/>
              <a:gd name="connsiteX1" fmla="*/ 3550127 w 8499771"/>
              <a:gd name="connsiteY1" fmla="*/ 2609220 h 3847889"/>
              <a:gd name="connsiteX2" fmla="*/ 7724482 w 8499771"/>
              <a:gd name="connsiteY2" fmla="*/ 93623 h 3847889"/>
              <a:gd name="connsiteX3" fmla="*/ 7998252 w 8499771"/>
              <a:gd name="connsiteY3" fmla="*/ 3579994 h 3847889"/>
              <a:gd name="connsiteX4" fmla="*/ 119333 w 8499771"/>
              <a:gd name="connsiteY4" fmla="*/ 3499786 h 3847889"/>
              <a:gd name="connsiteX0" fmla="*/ 119333 w 8499771"/>
              <a:gd name="connsiteY0" fmla="*/ 3406163 h 3754266"/>
              <a:gd name="connsiteX1" fmla="*/ 3550127 w 8499771"/>
              <a:gd name="connsiteY1" fmla="*/ 2515597 h 3754266"/>
              <a:gd name="connsiteX2" fmla="*/ 7724482 w 8499771"/>
              <a:gd name="connsiteY2" fmla="*/ 0 h 3754266"/>
              <a:gd name="connsiteX3" fmla="*/ 7998252 w 8499771"/>
              <a:gd name="connsiteY3" fmla="*/ 3486371 h 3754266"/>
              <a:gd name="connsiteX4" fmla="*/ 119333 w 8499771"/>
              <a:gd name="connsiteY4" fmla="*/ 3406163 h 3754266"/>
              <a:gd name="connsiteX0" fmla="*/ 92420 w 8010939"/>
              <a:gd name="connsiteY0" fmla="*/ 3406163 h 3545689"/>
              <a:gd name="connsiteX1" fmla="*/ 3523214 w 8010939"/>
              <a:gd name="connsiteY1" fmla="*/ 2515597 h 3545689"/>
              <a:gd name="connsiteX2" fmla="*/ 7697569 w 8010939"/>
              <a:gd name="connsiteY2" fmla="*/ 0 h 3545689"/>
              <a:gd name="connsiteX3" fmla="*/ 7332047 w 8010939"/>
              <a:gd name="connsiteY3" fmla="*/ 3176795 h 3545689"/>
              <a:gd name="connsiteX4" fmla="*/ 92420 w 8010939"/>
              <a:gd name="connsiteY4" fmla="*/ 3406163 h 3545689"/>
              <a:gd name="connsiteX0" fmla="*/ 108237 w 8290440"/>
              <a:gd name="connsiteY0" fmla="*/ 3406163 h 3668619"/>
              <a:gd name="connsiteX1" fmla="*/ 3539031 w 8290440"/>
              <a:gd name="connsiteY1" fmla="*/ 2515597 h 3668619"/>
              <a:gd name="connsiteX2" fmla="*/ 7713386 w 8290440"/>
              <a:gd name="connsiteY2" fmla="*/ 0 h 3668619"/>
              <a:gd name="connsiteX3" fmla="*/ 7729664 w 8290440"/>
              <a:gd name="connsiteY3" fmla="*/ 3369420 h 3668619"/>
              <a:gd name="connsiteX4" fmla="*/ 108237 w 8290440"/>
              <a:gd name="connsiteY4" fmla="*/ 3406163 h 3668619"/>
              <a:gd name="connsiteX0" fmla="*/ 108237 w 7844563"/>
              <a:gd name="connsiteY0" fmla="*/ 3406163 h 3460543"/>
              <a:gd name="connsiteX1" fmla="*/ 3539031 w 7844563"/>
              <a:gd name="connsiteY1" fmla="*/ 2515597 h 3460543"/>
              <a:gd name="connsiteX2" fmla="*/ 7713386 w 7844563"/>
              <a:gd name="connsiteY2" fmla="*/ 0 h 3460543"/>
              <a:gd name="connsiteX3" fmla="*/ 7729664 w 7844563"/>
              <a:gd name="connsiteY3" fmla="*/ 3369420 h 3460543"/>
              <a:gd name="connsiteX4" fmla="*/ 108237 w 7844563"/>
              <a:gd name="connsiteY4" fmla="*/ 3406163 h 3460543"/>
              <a:gd name="connsiteX0" fmla="*/ 105214 w 8413763"/>
              <a:gd name="connsiteY0" fmla="*/ 3385273 h 3660052"/>
              <a:gd name="connsiteX1" fmla="*/ 3653641 w 8413763"/>
              <a:gd name="connsiteY1" fmla="*/ 2515597 h 3660052"/>
              <a:gd name="connsiteX2" fmla="*/ 7827996 w 8413763"/>
              <a:gd name="connsiteY2" fmla="*/ 0 h 3660052"/>
              <a:gd name="connsiteX3" fmla="*/ 7844274 w 8413763"/>
              <a:gd name="connsiteY3" fmla="*/ 3369420 h 3660052"/>
              <a:gd name="connsiteX4" fmla="*/ 105214 w 8413763"/>
              <a:gd name="connsiteY4" fmla="*/ 3385273 h 3660052"/>
              <a:gd name="connsiteX0" fmla="*/ 38 w 8308587"/>
              <a:gd name="connsiteY0" fmla="*/ 3385273 h 3669769"/>
              <a:gd name="connsiteX1" fmla="*/ 3548465 w 8308587"/>
              <a:gd name="connsiteY1" fmla="*/ 2515597 h 3669769"/>
              <a:gd name="connsiteX2" fmla="*/ 7722820 w 8308587"/>
              <a:gd name="connsiteY2" fmla="*/ 0 h 3669769"/>
              <a:gd name="connsiteX3" fmla="*/ 7739098 w 8308587"/>
              <a:gd name="connsiteY3" fmla="*/ 3369420 h 3669769"/>
              <a:gd name="connsiteX4" fmla="*/ 38 w 8308587"/>
              <a:gd name="connsiteY4" fmla="*/ 3385273 h 3669769"/>
              <a:gd name="connsiteX0" fmla="*/ 36 w 8396055"/>
              <a:gd name="connsiteY0" fmla="*/ 3378310 h 3666866"/>
              <a:gd name="connsiteX1" fmla="*/ 3629901 w 8396055"/>
              <a:gd name="connsiteY1" fmla="*/ 2515597 h 3666866"/>
              <a:gd name="connsiteX2" fmla="*/ 7804256 w 8396055"/>
              <a:gd name="connsiteY2" fmla="*/ 0 h 3666866"/>
              <a:gd name="connsiteX3" fmla="*/ 7820534 w 8396055"/>
              <a:gd name="connsiteY3" fmla="*/ 3369420 h 3666866"/>
              <a:gd name="connsiteX4" fmla="*/ 36 w 8396055"/>
              <a:gd name="connsiteY4" fmla="*/ 3378310 h 3666866"/>
              <a:gd name="connsiteX0" fmla="*/ 36 w 7849318"/>
              <a:gd name="connsiteY0" fmla="*/ 3378310 h 3464187"/>
              <a:gd name="connsiteX1" fmla="*/ 3629901 w 7849318"/>
              <a:gd name="connsiteY1" fmla="*/ 2515597 h 3464187"/>
              <a:gd name="connsiteX2" fmla="*/ 7804256 w 7849318"/>
              <a:gd name="connsiteY2" fmla="*/ 0 h 3464187"/>
              <a:gd name="connsiteX3" fmla="*/ 7820534 w 7849318"/>
              <a:gd name="connsiteY3" fmla="*/ 3369420 h 3464187"/>
              <a:gd name="connsiteX4" fmla="*/ 36 w 7849318"/>
              <a:gd name="connsiteY4" fmla="*/ 3378310 h 3464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49318" h="3464187">
                <a:moveTo>
                  <a:pt x="36" y="3378310"/>
                </a:moveTo>
                <a:cubicBezTo>
                  <a:pt x="-10700" y="3201188"/>
                  <a:pt x="2329198" y="3078649"/>
                  <a:pt x="3629901" y="2515597"/>
                </a:cubicBezTo>
                <a:cubicBezTo>
                  <a:pt x="4930604" y="1952545"/>
                  <a:pt x="4978302" y="145635"/>
                  <a:pt x="7804256" y="0"/>
                </a:cubicBezTo>
                <a:cubicBezTo>
                  <a:pt x="7811631" y="463625"/>
                  <a:pt x="7890613" y="3328627"/>
                  <a:pt x="7820534" y="3369420"/>
                </a:cubicBezTo>
                <a:cubicBezTo>
                  <a:pt x="7750455" y="3410213"/>
                  <a:pt x="10772" y="3555432"/>
                  <a:pt x="36" y="3378310"/>
                </a:cubicBezTo>
                <a:close/>
              </a:path>
            </a:pathLst>
          </a:custGeom>
          <a:solidFill>
            <a:schemeClr val="tx2">
              <a:lumMod val="95000"/>
            </a:schemeClr>
          </a:solidFill>
          <a:ln>
            <a:noFill/>
          </a:ln>
          <a:scene3d>
            <a:camera prst="orthographicFront"/>
            <a:lightRig rig="threePt" dir="t"/>
          </a:scene3d>
          <a:sp3d>
            <a:bevelT w="158750" h="190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3200" dirty="0">
              <a:latin typeface="Calibri" panose="020F0502020204030204" pitchFamily="34" charset="0"/>
            </a:endParaRPr>
          </a:p>
        </p:txBody>
      </p:sp>
      <p:sp>
        <p:nvSpPr>
          <p:cNvPr id="3" name="Content Placeholder 6">
            <a:extLst>
              <a:ext uri="{FF2B5EF4-FFF2-40B4-BE49-F238E27FC236}">
                <a16:creationId xmlns:a16="http://schemas.microsoft.com/office/drawing/2014/main" id="{83D9660E-A60E-D545-BF8C-39F92E6777F2}"/>
              </a:ext>
            </a:extLst>
          </p:cNvPr>
          <p:cNvSpPr txBox="1">
            <a:spLocks/>
          </p:cNvSpPr>
          <p:nvPr/>
        </p:nvSpPr>
        <p:spPr>
          <a:xfrm>
            <a:off x="617866" y="556560"/>
            <a:ext cx="4528292" cy="3222303"/>
          </a:xfrm>
          <a:prstGeom prst="rect">
            <a:avLst/>
          </a:prstGeom>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nSpc>
                <a:spcPct val="100000"/>
              </a:lnSpc>
              <a:buNone/>
            </a:pPr>
            <a:r>
              <a:rPr lang="en-AU" sz="4000" dirty="0">
                <a:solidFill>
                  <a:schemeClr val="tx1"/>
                </a:solidFill>
                <a:latin typeface="Calibri" panose="020F0502020204030204" pitchFamily="34" charset="0"/>
              </a:rPr>
              <a:t>We’re here for you!</a:t>
            </a:r>
          </a:p>
          <a:p>
            <a:pPr marL="0" indent="0">
              <a:lnSpc>
                <a:spcPct val="100000"/>
              </a:lnSpc>
              <a:buNone/>
            </a:pPr>
            <a:endParaRPr lang="en-AU" sz="3200" dirty="0">
              <a:solidFill>
                <a:schemeClr val="tx1"/>
              </a:solidFill>
              <a:latin typeface="Calibri" panose="020F0502020204030204" pitchFamily="34" charset="0"/>
            </a:endParaRPr>
          </a:p>
          <a:p>
            <a:pPr marL="0" indent="0">
              <a:lnSpc>
                <a:spcPct val="100000"/>
              </a:lnSpc>
              <a:buNone/>
            </a:pPr>
            <a:r>
              <a:rPr lang="en-AU" sz="3200" dirty="0">
                <a:solidFill>
                  <a:schemeClr val="tx1"/>
                </a:solidFill>
                <a:latin typeface="Calibri" panose="020F0502020204030204" pitchFamily="34" charset="0"/>
              </a:rPr>
              <a:t>The Salvos is a place where you can </a:t>
            </a:r>
            <a:r>
              <a:rPr lang="en-AU" sz="3200" dirty="0">
                <a:solidFill>
                  <a:schemeClr val="tx2">
                    <a:lumMod val="95000"/>
                  </a:schemeClr>
                </a:solidFill>
                <a:latin typeface="Calibri" panose="020F0502020204030204" pitchFamily="34" charset="0"/>
              </a:rPr>
              <a:t>get help </a:t>
            </a:r>
            <a:r>
              <a:rPr lang="en-AU" sz="3200" dirty="0">
                <a:solidFill>
                  <a:schemeClr val="tx1"/>
                </a:solidFill>
                <a:latin typeface="Calibri" panose="020F0502020204030204" pitchFamily="34" charset="0"/>
              </a:rPr>
              <a:t>and </a:t>
            </a:r>
            <a:r>
              <a:rPr lang="en-AU" sz="3200" dirty="0">
                <a:solidFill>
                  <a:schemeClr val="tx2">
                    <a:lumMod val="95000"/>
                  </a:schemeClr>
                </a:solidFill>
                <a:latin typeface="Calibri" panose="020F0502020204030204" pitchFamily="34" charset="0"/>
              </a:rPr>
              <a:t>give help </a:t>
            </a:r>
            <a:r>
              <a:rPr lang="en-AU" sz="3200" dirty="0">
                <a:solidFill>
                  <a:schemeClr val="tx1"/>
                </a:solidFill>
                <a:latin typeface="Calibri" panose="020F0502020204030204" pitchFamily="34" charset="0"/>
              </a:rPr>
              <a:t>to others.</a:t>
            </a:r>
          </a:p>
          <a:p>
            <a:pPr marL="0" indent="0">
              <a:lnSpc>
                <a:spcPct val="100000"/>
              </a:lnSpc>
              <a:buNone/>
            </a:pPr>
            <a:r>
              <a:rPr lang="en-AU" sz="3200" dirty="0">
                <a:latin typeface="Calibri" panose="020F0502020204030204" pitchFamily="34" charset="0"/>
              </a:rPr>
              <a:t> </a:t>
            </a:r>
          </a:p>
        </p:txBody>
      </p:sp>
      <p:pic>
        <p:nvPicPr>
          <p:cNvPr id="6" name="Picture 5">
            <a:extLst>
              <a:ext uri="{FF2B5EF4-FFF2-40B4-BE49-F238E27FC236}">
                <a16:creationId xmlns:a16="http://schemas.microsoft.com/office/drawing/2014/main" id="{AA51C4A3-62A6-47DA-9E46-56BE93B8CC5B}"/>
              </a:ext>
            </a:extLst>
          </p:cNvPr>
          <p:cNvPicPr>
            <a:picLocks noChangeAspect="1"/>
          </p:cNvPicPr>
          <p:nvPr/>
        </p:nvPicPr>
        <p:blipFill rotWithShape="1">
          <a:blip r:embed="rId3"/>
          <a:srcRect l="2272" r="52401" b="2"/>
          <a:stretch/>
        </p:blipFill>
        <p:spPr>
          <a:xfrm>
            <a:off x="6071191" y="1415662"/>
            <a:ext cx="2764466" cy="2935101"/>
          </a:xfrm>
          <a:custGeom>
            <a:avLst/>
            <a:gdLst/>
            <a:ahLst/>
            <a:cxnLst/>
            <a:rect l="l" t="t" r="r" b="b"/>
            <a:pathLst>
              <a:path w="12187427" h="6003852">
                <a:moveTo>
                  <a:pt x="0" y="0"/>
                </a:moveTo>
                <a:lnTo>
                  <a:pt x="12187427" y="0"/>
                </a:lnTo>
                <a:lnTo>
                  <a:pt x="12187427" y="4772371"/>
                </a:lnTo>
                <a:lnTo>
                  <a:pt x="11865111" y="4913285"/>
                </a:lnTo>
                <a:cubicBezTo>
                  <a:pt x="10225213" y="5601147"/>
                  <a:pt x="8237833" y="6003852"/>
                  <a:pt x="6096000" y="6003852"/>
                </a:cubicBezTo>
                <a:cubicBezTo>
                  <a:pt x="3811379" y="6003852"/>
                  <a:pt x="1702489" y="5545663"/>
                  <a:pt x="3601" y="4771946"/>
                </a:cubicBezTo>
                <a:lnTo>
                  <a:pt x="0" y="4770223"/>
                </a:lnTo>
                <a:close/>
              </a:path>
            </a:pathLst>
          </a:custGeom>
        </p:spPr>
      </p:pic>
      <p:sp>
        <p:nvSpPr>
          <p:cNvPr id="8" name="TextBox 7">
            <a:extLst>
              <a:ext uri="{FF2B5EF4-FFF2-40B4-BE49-F238E27FC236}">
                <a16:creationId xmlns:a16="http://schemas.microsoft.com/office/drawing/2014/main" id="{A07A2757-8872-4003-A27E-B9A7D685D7B6}"/>
              </a:ext>
            </a:extLst>
          </p:cNvPr>
          <p:cNvSpPr txBox="1"/>
          <p:nvPr/>
        </p:nvSpPr>
        <p:spPr>
          <a:xfrm>
            <a:off x="1632159" y="4776072"/>
            <a:ext cx="7650064" cy="307777"/>
          </a:xfrm>
          <a:prstGeom prst="rect">
            <a:avLst/>
          </a:prstGeom>
          <a:noFill/>
        </p:spPr>
        <p:txBody>
          <a:bodyPr wrap="square" rtlCol="0">
            <a:spAutoFit/>
          </a:bodyPr>
          <a:lstStyle/>
          <a:p>
            <a:r>
              <a:rPr lang="en-AU" b="1" dirty="0">
                <a:solidFill>
                  <a:srgbClr val="003452"/>
                </a:solidFill>
              </a:rPr>
              <a:t>www.salvationarmy.org.au                            facebook.com/</a:t>
            </a:r>
            <a:r>
              <a:rPr lang="en-AU" b="1" dirty="0" err="1">
                <a:solidFill>
                  <a:srgbClr val="003452"/>
                </a:solidFill>
              </a:rPr>
              <a:t>TheSalvationArmyAustralia</a:t>
            </a:r>
            <a:r>
              <a:rPr lang="en-AU" b="1" dirty="0">
                <a:solidFill>
                  <a:srgbClr val="003452"/>
                </a:solidFill>
              </a:rPr>
              <a:t> </a:t>
            </a:r>
            <a:endParaRPr lang="en-AU" b="1" dirty="0">
              <a:solidFill>
                <a:srgbClr val="003452"/>
              </a:solidFill>
              <a:highlight>
                <a:srgbClr val="FFFF00"/>
              </a:highlight>
            </a:endParaRPr>
          </a:p>
        </p:txBody>
      </p:sp>
    </p:spTree>
    <p:extLst>
      <p:ext uri="{BB962C8B-B14F-4D97-AF65-F5344CB8AC3E}">
        <p14:creationId xmlns:p14="http://schemas.microsoft.com/office/powerpoint/2010/main" val="1396196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34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DCBD-96A2-4FCA-8713-45DE317B5EB6}"/>
              </a:ext>
            </a:extLst>
          </p:cNvPr>
          <p:cNvSpPr>
            <a:spLocks noGrp="1"/>
          </p:cNvSpPr>
          <p:nvPr>
            <p:ph type="title"/>
          </p:nvPr>
        </p:nvSpPr>
        <p:spPr>
          <a:xfrm>
            <a:off x="628650" y="1387783"/>
            <a:ext cx="7886700" cy="2009085"/>
          </a:xfrm>
        </p:spPr>
        <p:txBody>
          <a:bodyPr>
            <a:normAutofit/>
          </a:bodyPr>
          <a:lstStyle/>
          <a:p>
            <a:r>
              <a:rPr lang="en-AU" sz="4800" b="1" i="0" dirty="0">
                <a:solidFill>
                  <a:schemeClr val="tx2">
                    <a:lumMod val="95000"/>
                  </a:schemeClr>
                </a:solidFill>
                <a:latin typeface="Calibri" panose="020F0502020204030204" pitchFamily="34" charset="0"/>
              </a:rPr>
              <a:t>Thank you for listening! </a:t>
            </a:r>
          </a:p>
        </p:txBody>
      </p:sp>
      <p:pic>
        <p:nvPicPr>
          <p:cNvPr id="3" name="Picture 2">
            <a:extLst>
              <a:ext uri="{FF2B5EF4-FFF2-40B4-BE49-F238E27FC236}">
                <a16:creationId xmlns:a16="http://schemas.microsoft.com/office/drawing/2014/main" id="{06EB46BD-210A-45C1-BC12-CED6014BC6C7}"/>
              </a:ext>
            </a:extLst>
          </p:cNvPr>
          <p:cNvPicPr>
            <a:picLocks noChangeAspect="1"/>
          </p:cNvPicPr>
          <p:nvPr/>
        </p:nvPicPr>
        <p:blipFill>
          <a:blip r:embed="rId3"/>
          <a:stretch>
            <a:fillRect/>
          </a:stretch>
        </p:blipFill>
        <p:spPr>
          <a:xfrm>
            <a:off x="0" y="3135716"/>
            <a:ext cx="9144000" cy="1742858"/>
          </a:xfrm>
          <a:prstGeom prst="rect">
            <a:avLst/>
          </a:prstGeom>
        </p:spPr>
      </p:pic>
      <p:pic>
        <p:nvPicPr>
          <p:cNvPr id="5" name="Picture 4">
            <a:extLst>
              <a:ext uri="{FF2B5EF4-FFF2-40B4-BE49-F238E27FC236}">
                <a16:creationId xmlns:a16="http://schemas.microsoft.com/office/drawing/2014/main" id="{481D8036-6355-4DF0-B1D8-1C9BCC23E77E}"/>
              </a:ext>
            </a:extLst>
          </p:cNvPr>
          <p:cNvPicPr>
            <a:picLocks noChangeAspect="1"/>
          </p:cNvPicPr>
          <p:nvPr/>
        </p:nvPicPr>
        <p:blipFill>
          <a:blip r:embed="rId4"/>
          <a:stretch>
            <a:fillRect/>
          </a:stretch>
        </p:blipFill>
        <p:spPr>
          <a:xfrm>
            <a:off x="2752546" y="158403"/>
            <a:ext cx="4064209" cy="1955901"/>
          </a:xfrm>
          <a:prstGeom prst="rect">
            <a:avLst/>
          </a:prstGeom>
        </p:spPr>
      </p:pic>
    </p:spTree>
    <p:extLst>
      <p:ext uri="{BB962C8B-B14F-4D97-AF65-F5344CB8AC3E}">
        <p14:creationId xmlns:p14="http://schemas.microsoft.com/office/powerpoint/2010/main" val="3392329835"/>
      </p:ext>
    </p:extLst>
  </p:cSld>
  <p:clrMapOvr>
    <a:masterClrMapping/>
  </p:clrMapOvr>
</p:sld>
</file>

<file path=ppt/theme/theme1.xml><?xml version="1.0" encoding="utf-8"?>
<a:theme xmlns:a="http://schemas.openxmlformats.org/drawingml/2006/main" name="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GDTRY">
      <a:dk1>
        <a:srgbClr val="FFFFFF"/>
      </a:dk1>
      <a:lt1>
        <a:srgbClr val="FFFFFF"/>
      </a:lt1>
      <a:dk2>
        <a:srgbClr val="003450"/>
      </a:dk2>
      <a:lt2>
        <a:srgbClr val="BED9DF"/>
      </a:lt2>
      <a:accent1>
        <a:srgbClr val="003450"/>
      </a:accent1>
      <a:accent2>
        <a:srgbClr val="EF373E"/>
      </a:accent2>
      <a:accent3>
        <a:srgbClr val="EF373E"/>
      </a:accent3>
      <a:accent4>
        <a:srgbClr val="BED9DF"/>
      </a:accent4>
      <a:accent5>
        <a:srgbClr val="007C88"/>
      </a:accent5>
      <a:accent6>
        <a:srgbClr val="EF373E"/>
      </a:accent6>
      <a:hlink>
        <a:srgbClr val="007C88"/>
      </a:hlink>
      <a:folHlink>
        <a:srgbClr val="007C88"/>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C6E3F7569A354EAEC4C45886911EE1" ma:contentTypeVersion="17" ma:contentTypeDescription="Create a new document." ma:contentTypeScope="" ma:versionID="ae5450dd17fa6d54e84957386c2a9fb4">
  <xsd:schema xmlns:xsd="http://www.w3.org/2001/XMLSchema" xmlns:xs="http://www.w3.org/2001/XMLSchema" xmlns:p="http://schemas.microsoft.com/office/2006/metadata/properties" xmlns:ns1="http://schemas.microsoft.com/sharepoint/v3" xmlns:ns2="64713573-2607-4232-a22a-8ce94ca9cad9" xmlns:ns3="77c58aec-9864-4e2c-b2ce-0b66c72066dc" targetNamespace="http://schemas.microsoft.com/office/2006/metadata/properties" ma:root="true" ma:fieldsID="359e44e4d3479089b18117b51d116cd3" ns1:_="" ns2:_="" ns3:_="">
    <xsd:import namespace="http://schemas.microsoft.com/sharepoint/v3"/>
    <xsd:import namespace="64713573-2607-4232-a22a-8ce94ca9cad9"/>
    <xsd:import namespace="77c58aec-9864-4e2c-b2ce-0b66c72066dc"/>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1:_ip_UnifiedCompliancePolicyProperties" minOccurs="0"/>
                <xsd:element ref="ns1:_ip_UnifiedCompliancePolicyUIAc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713573-2607-4232-a22a-8ce94ca9ca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7c58aec-9864-4e2c-b2ce-0b66c72066dc"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64713573-2607-4232-a22a-8ce94ca9ca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4D26FFB-8B21-455F-9A4F-21068ADF1396}"/>
</file>

<file path=customXml/itemProps2.xml><?xml version="1.0" encoding="utf-8"?>
<ds:datastoreItem xmlns:ds="http://schemas.openxmlformats.org/officeDocument/2006/customXml" ds:itemID="{86AC500F-7CAB-4682-89CA-DD0B06317058}"/>
</file>

<file path=customXml/itemProps3.xml><?xml version="1.0" encoding="utf-8"?>
<ds:datastoreItem xmlns:ds="http://schemas.openxmlformats.org/officeDocument/2006/customXml" ds:itemID="{B981BB2F-1DC5-4BF8-A6F1-EE17C9E03EF6}"/>
</file>

<file path=docProps/app.xml><?xml version="1.0" encoding="utf-8"?>
<Properties xmlns="http://schemas.openxmlformats.org/officeDocument/2006/extended-properties" xmlns:vt="http://schemas.openxmlformats.org/officeDocument/2006/docPropsVTypes">
  <TotalTime>790</TotalTime>
  <Words>930</Words>
  <Application>Microsoft Office PowerPoint</Application>
  <PresentationFormat>On-screen Show (16:9)</PresentationFormat>
  <Paragraphs>54</Paragraphs>
  <Slides>11</Slides>
  <Notes>11</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Calibri</vt:lpstr>
      <vt:lpstr>Calibri Light</vt:lpstr>
      <vt:lpstr>Calisto MT</vt:lpstr>
      <vt:lpstr>Rockwell</vt:lpstr>
      <vt:lpstr>White background</vt:lpstr>
      <vt:lpstr>Office Theme</vt:lpstr>
      <vt:lpstr>PowerPoint Presentation</vt:lpstr>
      <vt:lpstr>PowerPoint Presentation</vt:lpstr>
      <vt:lpstr>PowerPoint Presentation</vt:lpstr>
      <vt:lpstr>What did Shieldy  say about  The Salvos’?</vt:lpstr>
      <vt:lpstr>Each year,  The Salvos provide over  1 million instances of support in Australia. </vt:lpstr>
      <vt:lpstr>It costs money to buy essential items such as groceries   and run programs for  people in need. </vt:lpstr>
      <vt:lpstr>Every year, we ask Australians to donate to  the Red Shield Appeal…  And we need your help!</vt:lpstr>
      <vt:lpstr>Locally…</vt:lpstr>
      <vt:lpstr>How can you get involved?</vt:lpstr>
      <vt:lpstr>PowerPoint Presentation</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Genevieve Townsend</dc:creator>
  <cp:lastModifiedBy>Jessica Campbell</cp:lastModifiedBy>
  <cp:revision>14</cp:revision>
  <dcterms:created xsi:type="dcterms:W3CDTF">2020-07-29T04:28:01Z</dcterms:created>
  <dcterms:modified xsi:type="dcterms:W3CDTF">2026-04-09T06:03:03Z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0x01010066C6E3F7569A354EAEC4C45886911EE1</vt:lpwstr>
  </property>
</Properties>
</file>