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7" r:id="rId5"/>
  </p:sldMasterIdLst>
  <p:notesMasterIdLst>
    <p:notesMasterId r:id="rId20"/>
  </p:notesMasterIdLst>
  <p:sldIdLst>
    <p:sldId id="276" r:id="rId6"/>
    <p:sldId id="261" r:id="rId7"/>
    <p:sldId id="266" r:id="rId8"/>
    <p:sldId id="263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450"/>
    <a:srgbClr val="007C88"/>
    <a:srgbClr val="E6DA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F721BCE-BAEA-2942-A50C-A1185E44F61E}" v="9" dt="2025-04-28T01:27:26.5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52"/>
    <p:restoredTop sz="94658"/>
  </p:normalViewPr>
  <p:slideViewPr>
    <p:cSldViewPr snapToGrid="0">
      <p:cViewPr varScale="1">
        <p:scale>
          <a:sx n="101" d="100"/>
          <a:sy n="101" d="100"/>
        </p:scale>
        <p:origin x="232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na Bramble" userId="5cca5846-2981-4621-97aa-74b4ff740a9a" providerId="ADAL" clId="{CF721BCE-BAEA-2942-A50C-A1185E44F61E}"/>
    <pc:docChg chg="undo custSel addSld delSld modSld modMainMaster">
      <pc:chgData name="Anna Bramble" userId="5cca5846-2981-4621-97aa-74b4ff740a9a" providerId="ADAL" clId="{CF721BCE-BAEA-2942-A50C-A1185E44F61E}" dt="2025-04-28T01:27:31.429" v="91" actId="20577"/>
      <pc:docMkLst>
        <pc:docMk/>
      </pc:docMkLst>
      <pc:sldChg chg="addSp delSp modSp del mod">
        <pc:chgData name="Anna Bramble" userId="5cca5846-2981-4621-97aa-74b4ff740a9a" providerId="ADAL" clId="{CF721BCE-BAEA-2942-A50C-A1185E44F61E}" dt="2025-04-28T01:24:08.119" v="19" actId="2696"/>
        <pc:sldMkLst>
          <pc:docMk/>
          <pc:sldMk cId="2443730981" sldId="256"/>
        </pc:sldMkLst>
        <pc:spChg chg="add del mod">
          <ac:chgData name="Anna Bramble" userId="5cca5846-2981-4621-97aa-74b4ff740a9a" providerId="ADAL" clId="{CF721BCE-BAEA-2942-A50C-A1185E44F61E}" dt="2025-04-28T01:19:36.001" v="9" actId="478"/>
          <ac:spMkLst>
            <pc:docMk/>
            <pc:sldMk cId="2443730981" sldId="256"/>
            <ac:spMk id="3" creationId="{72C9D73B-9D48-78A1-521F-4250665575DF}"/>
          </ac:spMkLst>
        </pc:spChg>
        <pc:spChg chg="del">
          <ac:chgData name="Anna Bramble" userId="5cca5846-2981-4621-97aa-74b4ff740a9a" providerId="ADAL" clId="{CF721BCE-BAEA-2942-A50C-A1185E44F61E}" dt="2025-04-28T01:19:33.924" v="8" actId="478"/>
          <ac:spMkLst>
            <pc:docMk/>
            <pc:sldMk cId="2443730981" sldId="256"/>
            <ac:spMk id="4" creationId="{7F4B4E64-F507-871B-1CAE-967F911F9E8E}"/>
          </ac:spMkLst>
        </pc:spChg>
        <pc:picChg chg="add del mod">
          <ac:chgData name="Anna Bramble" userId="5cca5846-2981-4621-97aa-74b4ff740a9a" providerId="ADAL" clId="{CF721BCE-BAEA-2942-A50C-A1185E44F61E}" dt="2025-04-28T01:24:06.446" v="18" actId="21"/>
          <ac:picMkLst>
            <pc:docMk/>
            <pc:sldMk cId="2443730981" sldId="256"/>
            <ac:picMk id="6" creationId="{9B085C9C-707A-184D-1454-037D16FA886A}"/>
          </ac:picMkLst>
        </pc:picChg>
      </pc:sldChg>
      <pc:sldChg chg="addSp delSp modSp mod">
        <pc:chgData name="Anna Bramble" userId="5cca5846-2981-4621-97aa-74b4ff740a9a" providerId="ADAL" clId="{CF721BCE-BAEA-2942-A50C-A1185E44F61E}" dt="2025-04-28T01:27:16.639" v="66" actId="20577"/>
        <pc:sldMkLst>
          <pc:docMk/>
          <pc:sldMk cId="1125472" sldId="265"/>
        </pc:sldMkLst>
        <pc:spChg chg="del">
          <ac:chgData name="Anna Bramble" userId="5cca5846-2981-4621-97aa-74b4ff740a9a" providerId="ADAL" clId="{CF721BCE-BAEA-2942-A50C-A1185E44F61E}" dt="2025-04-28T01:27:00.729" v="32" actId="478"/>
          <ac:spMkLst>
            <pc:docMk/>
            <pc:sldMk cId="1125472" sldId="265"/>
            <ac:spMk id="3" creationId="{C40A724F-A52D-47DD-E8F1-9B1A9D145D61}"/>
          </ac:spMkLst>
        </pc:spChg>
        <pc:spChg chg="add del mod">
          <ac:chgData name="Anna Bramble" userId="5cca5846-2981-4621-97aa-74b4ff740a9a" providerId="ADAL" clId="{CF721BCE-BAEA-2942-A50C-A1185E44F61E}" dt="2025-04-28T01:27:03.024" v="33" actId="478"/>
          <ac:spMkLst>
            <pc:docMk/>
            <pc:sldMk cId="1125472" sldId="265"/>
            <ac:spMk id="5" creationId="{2410A517-D80B-7CCA-3B1B-F640BAF9A3CC}"/>
          </ac:spMkLst>
        </pc:spChg>
        <pc:spChg chg="add mod">
          <ac:chgData name="Anna Bramble" userId="5cca5846-2981-4621-97aa-74b4ff740a9a" providerId="ADAL" clId="{CF721BCE-BAEA-2942-A50C-A1185E44F61E}" dt="2025-04-28T01:27:16.639" v="66" actId="20577"/>
          <ac:spMkLst>
            <pc:docMk/>
            <pc:sldMk cId="1125472" sldId="265"/>
            <ac:spMk id="6" creationId="{1328E030-C2E5-5587-D73D-9CB4C400ACFB}"/>
          </ac:spMkLst>
        </pc:spChg>
        <pc:picChg chg="add del mod">
          <ac:chgData name="Anna Bramble" userId="5cca5846-2981-4621-97aa-74b4ff740a9a" providerId="ADAL" clId="{CF721BCE-BAEA-2942-A50C-A1185E44F61E}" dt="2025-04-28T01:26:10.900" v="28" actId="478"/>
          <ac:picMkLst>
            <pc:docMk/>
            <pc:sldMk cId="1125472" sldId="265"/>
            <ac:picMk id="2" creationId="{960FB553-8849-63FE-F33B-9AA1F3849D6F}"/>
          </ac:picMkLst>
        </pc:picChg>
        <pc:picChg chg="add mod">
          <ac:chgData name="Anna Bramble" userId="5cca5846-2981-4621-97aa-74b4ff740a9a" providerId="ADAL" clId="{CF721BCE-BAEA-2942-A50C-A1185E44F61E}" dt="2025-04-28T01:27:03.902" v="34"/>
          <ac:picMkLst>
            <pc:docMk/>
            <pc:sldMk cId="1125472" sldId="265"/>
            <ac:picMk id="7" creationId="{E34B6330-560F-5EBF-EA65-29F85A6E58C2}"/>
          </ac:picMkLst>
        </pc:picChg>
      </pc:sldChg>
      <pc:sldChg chg="addSp delSp modSp mod">
        <pc:chgData name="Anna Bramble" userId="5cca5846-2981-4621-97aa-74b4ff740a9a" providerId="ADAL" clId="{CF721BCE-BAEA-2942-A50C-A1185E44F61E}" dt="2025-04-28T01:26:52.013" v="31" actId="478"/>
        <pc:sldMkLst>
          <pc:docMk/>
          <pc:sldMk cId="2154131849" sldId="269"/>
        </pc:sldMkLst>
        <pc:spChg chg="del">
          <ac:chgData name="Anna Bramble" userId="5cca5846-2981-4621-97aa-74b4ff740a9a" providerId="ADAL" clId="{CF721BCE-BAEA-2942-A50C-A1185E44F61E}" dt="2025-04-28T01:26:48.774" v="29" actId="478"/>
          <ac:spMkLst>
            <pc:docMk/>
            <pc:sldMk cId="2154131849" sldId="269"/>
            <ac:spMk id="3" creationId="{44234383-737A-78E6-C586-24C681F41601}"/>
          </ac:spMkLst>
        </pc:spChg>
        <pc:spChg chg="add del mod">
          <ac:chgData name="Anna Bramble" userId="5cca5846-2981-4621-97aa-74b4ff740a9a" providerId="ADAL" clId="{CF721BCE-BAEA-2942-A50C-A1185E44F61E}" dt="2025-04-28T01:26:52.013" v="31" actId="478"/>
          <ac:spMkLst>
            <pc:docMk/>
            <pc:sldMk cId="2154131849" sldId="269"/>
            <ac:spMk id="4" creationId="{3F101F79-32DC-8F13-533C-1F2117758915}"/>
          </ac:spMkLst>
        </pc:spChg>
        <pc:spChg chg="add mod">
          <ac:chgData name="Anna Bramble" userId="5cca5846-2981-4621-97aa-74b4ff740a9a" providerId="ADAL" clId="{CF721BCE-BAEA-2942-A50C-A1185E44F61E}" dt="2025-04-28T01:26:48.998" v="30"/>
          <ac:spMkLst>
            <pc:docMk/>
            <pc:sldMk cId="2154131849" sldId="269"/>
            <ac:spMk id="5" creationId="{DB238BC6-8BE8-9D89-2629-DE5A97C52011}"/>
          </ac:spMkLst>
        </pc:spChg>
        <pc:picChg chg="add mod">
          <ac:chgData name="Anna Bramble" userId="5cca5846-2981-4621-97aa-74b4ff740a9a" providerId="ADAL" clId="{CF721BCE-BAEA-2942-A50C-A1185E44F61E}" dt="2025-04-28T01:26:48.998" v="30"/>
          <ac:picMkLst>
            <pc:docMk/>
            <pc:sldMk cId="2154131849" sldId="269"/>
            <ac:picMk id="6" creationId="{A0FF0BC3-7724-BE08-9A4E-36860B23232A}"/>
          </ac:picMkLst>
        </pc:picChg>
      </pc:sldChg>
      <pc:sldChg chg="addSp delSp modSp mod">
        <pc:chgData name="Anna Bramble" userId="5cca5846-2981-4621-97aa-74b4ff740a9a" providerId="ADAL" clId="{CF721BCE-BAEA-2942-A50C-A1185E44F61E}" dt="2025-04-28T01:27:31.429" v="91" actId="20577"/>
        <pc:sldMkLst>
          <pc:docMk/>
          <pc:sldMk cId="643743492" sldId="273"/>
        </pc:sldMkLst>
        <pc:spChg chg="del">
          <ac:chgData name="Anna Bramble" userId="5cca5846-2981-4621-97aa-74b4ff740a9a" providerId="ADAL" clId="{CF721BCE-BAEA-2942-A50C-A1185E44F61E}" dt="2025-04-28T01:27:24.430" v="67" actId="478"/>
          <ac:spMkLst>
            <pc:docMk/>
            <pc:sldMk cId="643743492" sldId="273"/>
            <ac:spMk id="3" creationId="{20E2126F-32A4-E5C5-EB93-F464A6ABEBF8}"/>
          </ac:spMkLst>
        </pc:spChg>
        <pc:spChg chg="add del mod">
          <ac:chgData name="Anna Bramble" userId="5cca5846-2981-4621-97aa-74b4ff740a9a" providerId="ADAL" clId="{CF721BCE-BAEA-2942-A50C-A1185E44F61E}" dt="2025-04-28T01:27:25.656" v="68" actId="478"/>
          <ac:spMkLst>
            <pc:docMk/>
            <pc:sldMk cId="643743492" sldId="273"/>
            <ac:spMk id="4" creationId="{D3DE1B1D-E7BF-DA7A-8A79-2EF55F66894F}"/>
          </ac:spMkLst>
        </pc:spChg>
        <pc:spChg chg="add mod">
          <ac:chgData name="Anna Bramble" userId="5cca5846-2981-4621-97aa-74b4ff740a9a" providerId="ADAL" clId="{CF721BCE-BAEA-2942-A50C-A1185E44F61E}" dt="2025-04-28T01:27:31.429" v="91" actId="20577"/>
          <ac:spMkLst>
            <pc:docMk/>
            <pc:sldMk cId="643743492" sldId="273"/>
            <ac:spMk id="5" creationId="{D14BC51E-45EC-7A34-C73F-14A41F08E671}"/>
          </ac:spMkLst>
        </pc:spChg>
        <pc:picChg chg="add mod">
          <ac:chgData name="Anna Bramble" userId="5cca5846-2981-4621-97aa-74b4ff740a9a" providerId="ADAL" clId="{CF721BCE-BAEA-2942-A50C-A1185E44F61E}" dt="2025-04-28T01:27:26.512" v="69"/>
          <ac:picMkLst>
            <pc:docMk/>
            <pc:sldMk cId="643743492" sldId="273"/>
            <ac:picMk id="6" creationId="{DAB3A556-F60F-6DC2-2729-7DF8ABBC5C55}"/>
          </ac:picMkLst>
        </pc:picChg>
      </pc:sldChg>
      <pc:sldChg chg="addSp modSp add mod">
        <pc:chgData name="Anna Bramble" userId="5cca5846-2981-4621-97aa-74b4ff740a9a" providerId="ADAL" clId="{CF721BCE-BAEA-2942-A50C-A1185E44F61E}" dt="2025-04-28T01:24:34.806" v="26" actId="1076"/>
        <pc:sldMkLst>
          <pc:docMk/>
          <pc:sldMk cId="3326959927" sldId="276"/>
        </pc:sldMkLst>
        <pc:spChg chg="mod">
          <ac:chgData name="Anna Bramble" userId="5cca5846-2981-4621-97aa-74b4ff740a9a" providerId="ADAL" clId="{CF721BCE-BAEA-2942-A50C-A1185E44F61E}" dt="2025-04-28T01:24:31.933" v="25" actId="14100"/>
          <ac:spMkLst>
            <pc:docMk/>
            <pc:sldMk cId="3326959927" sldId="276"/>
            <ac:spMk id="4" creationId="{AEF8AA33-5597-649A-9596-715787CCF018}"/>
          </ac:spMkLst>
        </pc:spChg>
        <pc:picChg chg="add mod">
          <ac:chgData name="Anna Bramble" userId="5cca5846-2981-4621-97aa-74b4ff740a9a" providerId="ADAL" clId="{CF721BCE-BAEA-2942-A50C-A1185E44F61E}" dt="2025-04-28T01:24:34.806" v="26" actId="1076"/>
          <ac:picMkLst>
            <pc:docMk/>
            <pc:sldMk cId="3326959927" sldId="276"/>
            <ac:picMk id="2" creationId="{D15FCA62-3697-7710-952C-252F5CAAE5BD}"/>
          </ac:picMkLst>
        </pc:picChg>
      </pc:sldChg>
      <pc:sldMasterChg chg="addSp modSp">
        <pc:chgData name="Anna Bramble" userId="5cca5846-2981-4621-97aa-74b4ff740a9a" providerId="ADAL" clId="{CF721BCE-BAEA-2942-A50C-A1185E44F61E}" dt="2025-04-28T01:19:01.579" v="6" actId="14826"/>
        <pc:sldMasterMkLst>
          <pc:docMk/>
          <pc:sldMasterMk cId="644406559" sldId="2147483648"/>
        </pc:sldMasterMkLst>
        <pc:picChg chg="add mod">
          <ac:chgData name="Anna Bramble" userId="5cca5846-2981-4621-97aa-74b4ff740a9a" providerId="ADAL" clId="{CF721BCE-BAEA-2942-A50C-A1185E44F61E}" dt="2025-04-28T01:19:01.579" v="6" actId="14826"/>
          <ac:picMkLst>
            <pc:docMk/>
            <pc:sldMasterMk cId="644406559" sldId="2147483648"/>
            <ac:picMk id="7" creationId="{3CBA7678-12C4-272F-7211-00E445A9F0DB}"/>
          </ac:picMkLst>
        </pc:picChg>
      </pc:sldMasterChg>
      <pc:sldMasterChg chg="addSp modSp mod">
        <pc:chgData name="Anna Bramble" userId="5cca5846-2981-4621-97aa-74b4ff740a9a" providerId="ADAL" clId="{CF721BCE-BAEA-2942-A50C-A1185E44F61E}" dt="2025-04-28T01:18:42.354" v="4" actId="1076"/>
        <pc:sldMasterMkLst>
          <pc:docMk/>
          <pc:sldMasterMk cId="1555159226" sldId="2147483657"/>
        </pc:sldMasterMkLst>
        <pc:picChg chg="add mod">
          <ac:chgData name="Anna Bramble" userId="5cca5846-2981-4621-97aa-74b4ff740a9a" providerId="ADAL" clId="{CF721BCE-BAEA-2942-A50C-A1185E44F61E}" dt="2025-04-28T01:18:42.354" v="4" actId="1076"/>
          <ac:picMkLst>
            <pc:docMk/>
            <pc:sldMasterMk cId="1555159226" sldId="2147483657"/>
            <ac:picMk id="8" creationId="{1F3E0817-C31F-C312-A80C-8BE4624D703D}"/>
          </ac:picMkLst>
        </pc:pic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0B282-C2A0-FA4F-956E-1713AA208CA8}" type="datetimeFigureOut">
              <a:t>4/28/25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3166F4-872C-294A-B782-20D29B52745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759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8FA66D-528B-3C8A-97A7-09F48B2DD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AEB350-1791-794E-FB21-8C3BAE23F5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A0E42F-E940-4415-CC96-3ED36B79B2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3DEA32-5EBC-0B39-3425-DD0FA7E5E3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3166F4-872C-294A-B782-20D29B52745B}" type="slidenum"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6255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A83F92-603F-97F7-CE64-93342A5EE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B356D4-DF37-ACA7-080D-A7728B1382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99192D-0585-3306-D46D-D94C1FD40B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9DB6ED-A42B-3A58-87EE-2E9FB14534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3166F4-872C-294A-B782-20D29B52745B}" type="slidenum"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702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E735FC-87B3-7808-F7C9-A3991C1D1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F998DA-A601-257C-1E2D-B6E3262C15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53E3A8-E442-8739-FB5A-641E458805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02447E-B048-3FF8-D4A7-48EAE138D5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3166F4-872C-294A-B782-20D29B52745B}" type="slidenum"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5522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71F6F3-C5D7-BCB8-0913-F3D47BF3E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1188B8-0D02-A88A-AFA9-D454D2E287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2C9404-88A4-FD0A-1D53-36768050CC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2BCFAB-FB22-4F82-3D9B-65347AF1FA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3166F4-872C-294A-B782-20D29B52745B}" type="slidenum"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4656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6D65BC3-96A8-D99E-2EDA-61910C9C3D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2" y="0"/>
            <a:ext cx="12190095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816ECC7-B6B3-1EE2-264E-387DEB671D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1"/>
            <a:ext cx="9144000" cy="4759823"/>
          </a:xfrm>
        </p:spPr>
        <p:txBody>
          <a:bodyPr anchor="ctr">
            <a:normAutofit/>
          </a:bodyPr>
          <a:lstStyle>
            <a:lvl1pPr algn="ctr">
              <a:defRPr sz="7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D0F39-48F2-A0E8-4071-DE38380C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5EB1C-069D-251E-7EBC-7583FCCF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FCE6-197F-C383-7CE2-F524F2C51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199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6ECC7-B6B3-1EE2-264E-387DEB671D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1"/>
            <a:ext cx="9144000" cy="475982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D0F39-48F2-A0E8-4071-DE38380C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5EB1C-069D-251E-7EBC-7583FCCF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FCE6-197F-C383-7CE2-F524F2C51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353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6ECC7-B6B3-1EE2-264E-387DEB671D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500E6B-5774-71E3-535E-74A908756A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D0F39-48F2-A0E8-4071-DE38380C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5EB1C-069D-251E-7EBC-7583FCCF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FCE6-197F-C383-7CE2-F524F2C51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554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DA81F-C40E-2BF4-69AF-59A718979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C627E-7E7C-0ED8-C933-A9860A5F94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32F404-AB44-F272-8410-BADBD47F0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E95DEF-07E4-16B1-9D25-C904D25C9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CE763-672E-8467-AE8F-DE4DC8BB2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209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AFBA3-AA4E-679C-0E68-AE45E84E0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1BB8A7-C8ED-0198-0771-0C333CBF54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6A0C8B-9A09-81C2-3BFA-C6896D6BD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44B902-BD62-04BF-FB7F-BD2550D24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689F77-459B-65BA-2FB0-7CEA062E6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730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CA49D-634C-8313-D082-3F3611531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562B2-0BED-E4E4-C121-F19BF03B2D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32924C-9A63-309B-ED6B-39F91AD1F3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9A899D-041C-796F-671E-79654B596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798872-3363-7583-C9DD-5BC852630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6EC3E3-4B5A-FAE0-BFA9-5AFAA8A96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69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A1204-548C-EF5E-A7DF-196A9E07F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515A30-176F-4D07-9387-9CE7D9FDE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268A7D-FA3F-D42A-38EA-241C08C22E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FCC930-102C-C541-A474-343DBEF6CC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57BA8F-FC4D-602B-9683-590BFBE227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6D1674-8BEB-4406-2271-2307A621D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001908-CA2F-83FA-FD9A-0158F493F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1927C5-1B57-6184-78F1-6D0899668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617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113902-676C-B210-0FA6-6C6B68DB0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DEADE9-1698-A57A-5C76-D55AEE8F2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B16F5F-4C88-2FDE-003A-AF3A09356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804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826D1-BA20-0D08-968B-5757B9BF3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FA5DAD-D0FD-F30A-7138-B02499A19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F748D1-DC17-B74E-212D-835300ED42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17F8DE-49CD-5288-F2D4-C5573FCA8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985FDA-3778-5F4E-FFD7-EAA9BBB16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86AEBD-27FA-B248-F566-37C14B6A9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582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B7240B2-DBA7-3948-3B27-EFEB24EE73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2" y="0"/>
            <a:ext cx="12190095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D0F39-48F2-A0E8-4071-DE38380C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5EB1C-069D-251E-7EBC-7583FCCF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FCE6-197F-C383-7CE2-F524F2C51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4642BD9-381A-16DF-FDE2-24A5F321E7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1"/>
            <a:ext cx="9144000" cy="4759823"/>
          </a:xfrm>
        </p:spPr>
        <p:txBody>
          <a:bodyPr anchor="ctr">
            <a:normAutofit/>
          </a:bodyPr>
          <a:lstStyle>
            <a:lvl1pPr algn="ctr">
              <a:defRPr sz="7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642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D0F39-48F2-A0E8-4071-DE38380C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5EB1C-069D-251E-7EBC-7583FCCF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FCE6-197F-C383-7CE2-F524F2C51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D27575E-CEA4-287E-2046-5951790435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1"/>
            <a:ext cx="9144000" cy="475982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94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6ECC7-B6B3-1EE2-264E-387DEB671D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500E6B-5774-71E3-535E-74A908756A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D0F39-48F2-A0E8-4071-DE38380C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5EB1C-069D-251E-7EBC-7583FCCF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FCE6-197F-C383-7CE2-F524F2C51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856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DA81F-C40E-2BF4-69AF-59A718979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C627E-7E7C-0ED8-C933-A9860A5F94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32F404-AB44-F272-8410-BADBD47F0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E95DEF-07E4-16B1-9D25-C904D25C9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CE763-672E-8467-AE8F-DE4DC8BB2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8801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AFBA3-AA4E-679C-0E68-AE45E84E0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1BB8A7-C8ED-0198-0771-0C333CBF54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6A0C8B-9A09-81C2-3BFA-C6896D6BD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44B902-BD62-04BF-FB7F-BD2550D24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689F77-459B-65BA-2FB0-7CEA062E6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3329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CA49D-634C-8313-D082-3F3611531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562B2-0BED-E4E4-C121-F19BF03B2D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32924C-9A63-309B-ED6B-39F91AD1F3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9A899D-041C-796F-671E-79654B596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798872-3363-7583-C9DD-5BC852630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6EC3E3-4B5A-FAE0-BFA9-5AFAA8A96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4291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A1204-548C-EF5E-A7DF-196A9E07F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515A30-176F-4D07-9387-9CE7D9FDE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268A7D-FA3F-D42A-38EA-241C08C22E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FCC930-102C-C541-A474-343DBEF6CC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57BA8F-FC4D-602B-9683-590BFBE227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6D1674-8BEB-4406-2271-2307A621D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001908-CA2F-83FA-FD9A-0158F493F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1927C5-1B57-6184-78F1-6D0899668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1360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113902-676C-B210-0FA6-6C6B68DB0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DEADE9-1698-A57A-5C76-D55AEE8F2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B16F5F-4C88-2FDE-003A-AF3A09356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7624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826D1-BA20-0D08-968B-5757B9BF3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FA5DAD-D0FD-F30A-7138-B02499A19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F748D1-DC17-B74E-212D-835300ED42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17F8DE-49CD-5288-F2D4-C5573FCA8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985FDA-3778-5F4E-FFD7-EAA9BBB16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86AEBD-27FA-B248-F566-37C14B6A9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46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image" Target="../media/image4.png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8CF688-A150-E4B7-6234-B2E8D7578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7FDB66-AB81-8A48-ED4F-8F2F5D6586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AC2501-1FA1-5272-F10B-45D5ACEEAB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E6802-3137-54CD-7B68-8F6577F0F3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DA90C3-4F41-37FC-24C1-1D36C5F9FC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CBA7678-12C4-272F-7211-00E445A9F0DB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rcRect/>
          <a:stretch/>
        </p:blipFill>
        <p:spPr>
          <a:xfrm>
            <a:off x="139148" y="5819058"/>
            <a:ext cx="1676398" cy="895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406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7" r:id="rId2"/>
    <p:sldLayoutId id="2147483665" r:id="rId3"/>
    <p:sldLayoutId id="2147483650" r:id="rId4"/>
    <p:sldLayoutId id="2147483651" r:id="rId5"/>
    <p:sldLayoutId id="2147483652" r:id="rId6"/>
    <p:sldLayoutId id="2147483653" r:id="rId7"/>
    <p:sldLayoutId id="2147483655" r:id="rId8"/>
    <p:sldLayoutId id="2147483656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rgbClr val="003450"/>
          </a:solidFill>
          <a:latin typeface="Avenir Next LT Pro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>
              <a:lumMod val="85000"/>
              <a:lumOff val="15000"/>
            </a:schemeClr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>
              <a:lumMod val="85000"/>
              <a:lumOff val="15000"/>
            </a:schemeClr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>
              <a:lumMod val="85000"/>
              <a:lumOff val="15000"/>
            </a:schemeClr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>
              <a:lumMod val="85000"/>
              <a:lumOff val="15000"/>
            </a:schemeClr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>
              <a:lumMod val="85000"/>
              <a:lumOff val="15000"/>
            </a:schemeClr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7C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8CF688-A150-E4B7-6234-B2E8D7578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7FDB66-AB81-8A48-ED4F-8F2F5D6586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AC2501-1FA1-5272-F10B-45D5ACEEAB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7D0E45-94DA-E541-8EE8-BC763F1F7F5D}" type="datetimeFigureOut">
              <a:rPr lang="en-US" smtClean="0"/>
              <a:t>4/28/25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E6802-3137-54CD-7B68-8F6577F0F3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DA90C3-4F41-37FC-24C1-1D36C5F9FC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black background with white text&#10;&#10;AI-generated content may be incorrect.">
            <a:extLst>
              <a:ext uri="{FF2B5EF4-FFF2-40B4-BE49-F238E27FC236}">
                <a16:creationId xmlns:a16="http://schemas.microsoft.com/office/drawing/2014/main" id="{1F3E0817-C31F-C312-A80C-8BE4624D703D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139148" y="5819058"/>
            <a:ext cx="1676399" cy="895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159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8" r:id="rId2"/>
    <p:sldLayoutId id="2147483666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bg1"/>
          </a:solidFill>
          <a:latin typeface="Avenir Next LT Pro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rgbClr val="E6DAAF"/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rgbClr val="E6DAAF"/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E6DAAF"/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rgbClr val="E6DAAF"/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rgbClr val="E6DAAF"/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3975C-6ED5-1175-F715-A76FC2A78F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EF8AA33-5597-649A-9596-715787CCF0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892056"/>
            <a:ext cx="9144000" cy="2990128"/>
          </a:xfrm>
        </p:spPr>
        <p:txBody>
          <a:bodyPr anchor="t"/>
          <a:lstStyle/>
          <a:p>
            <a:r>
              <a:rPr lang="en-US"/>
              <a:t>Guard against greed</a:t>
            </a:r>
          </a:p>
        </p:txBody>
      </p:sp>
      <p:pic>
        <p:nvPicPr>
          <p:cNvPr id="2" name="Picture 1" descr="A black background with white text&#10;&#10;AI-generated content may be incorrect.">
            <a:extLst>
              <a:ext uri="{FF2B5EF4-FFF2-40B4-BE49-F238E27FC236}">
                <a16:creationId xmlns:a16="http://schemas.microsoft.com/office/drawing/2014/main" id="{D15FCA62-3697-7710-952C-252F5CAAE5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6179" y="1204807"/>
            <a:ext cx="3159642" cy="1687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9599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C6FE42-2189-9177-480A-D6E84329D6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574587B-3A5E-A538-6C98-6AC4FEC30B9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sz="4800" dirty="0"/>
              <a:t>Who comes to mind when you hear the word ‘generous’? </a:t>
            </a:r>
            <a:br>
              <a:rPr lang="en-AU" sz="4800" dirty="0"/>
            </a:br>
            <a:r>
              <a:rPr lang="en-AU" sz="4800" dirty="0"/>
              <a:t>In what ways are they generous?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4319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C6FE42-2189-9177-480A-D6E84329D6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574587B-3A5E-A538-6C98-6AC4FEC30B9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AU" sz="4800" dirty="0"/>
              <a:t>How does greed </a:t>
            </a:r>
            <a:br>
              <a:rPr lang="en-AU" sz="4800" dirty="0"/>
            </a:br>
            <a:r>
              <a:rPr lang="en-AU" sz="4800" dirty="0"/>
              <a:t>impact people?</a:t>
            </a:r>
          </a:p>
        </p:txBody>
      </p:sp>
    </p:spTree>
    <p:extLst>
      <p:ext uri="{BB962C8B-B14F-4D97-AF65-F5344CB8AC3E}">
        <p14:creationId xmlns:p14="http://schemas.microsoft.com/office/powerpoint/2010/main" val="1788221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D9E16-0B86-EF1B-0744-B0F0ACF1F5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E50666D-54FA-B291-DDA7-4A63C3DEF21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AU" sz="4800" dirty="0"/>
              <a:t>What sorts of things do we think/say/do when we are being greedy?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413180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634C63-AD6C-B46F-3595-FED297ECA8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>
            <a:extLst>
              <a:ext uri="{FF2B5EF4-FFF2-40B4-BE49-F238E27FC236}">
                <a16:creationId xmlns:a16="http://schemas.microsoft.com/office/drawing/2014/main" id="{1328E030-C2E5-5587-D73D-9CB4C400AC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892056"/>
            <a:ext cx="9144000" cy="2990128"/>
          </a:xfrm>
        </p:spPr>
        <p:txBody>
          <a:bodyPr anchor="t"/>
          <a:lstStyle/>
          <a:p>
            <a:r>
              <a:rPr lang="en-US"/>
              <a:t>Store up treasures in heaven</a:t>
            </a:r>
          </a:p>
        </p:txBody>
      </p:sp>
      <p:pic>
        <p:nvPicPr>
          <p:cNvPr id="7" name="Picture 6" descr="A black background with white text&#10;&#10;AI-generated content may be incorrect.">
            <a:extLst>
              <a:ext uri="{FF2B5EF4-FFF2-40B4-BE49-F238E27FC236}">
                <a16:creationId xmlns:a16="http://schemas.microsoft.com/office/drawing/2014/main" id="{E34B6330-560F-5EBF-EA65-29F85A6E58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6179" y="1204807"/>
            <a:ext cx="3159642" cy="1687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D9E16-0B86-EF1B-0744-B0F0ACF1F5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E50666D-54FA-B291-DDA7-4A63C3DEF21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AU" sz="4800" dirty="0"/>
              <a:t>What do you think it means </a:t>
            </a:r>
            <a:br>
              <a:rPr lang="en-AU" sz="4800" dirty="0"/>
            </a:br>
            <a:r>
              <a:rPr lang="en-AU" sz="4800" dirty="0"/>
              <a:t>to ‘store up treasures </a:t>
            </a:r>
            <a:br>
              <a:rPr lang="en-AU" sz="4800" dirty="0"/>
            </a:br>
            <a:r>
              <a:rPr lang="en-AU" sz="4800" dirty="0"/>
              <a:t>in heaven’?</a:t>
            </a:r>
          </a:p>
        </p:txBody>
      </p:sp>
    </p:spTree>
    <p:extLst>
      <p:ext uri="{BB962C8B-B14F-4D97-AF65-F5344CB8AC3E}">
        <p14:creationId xmlns:p14="http://schemas.microsoft.com/office/powerpoint/2010/main" val="3925310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D9E16-0B86-EF1B-0744-B0F0ACF1F5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E50666D-54FA-B291-DDA7-4A63C3DEF21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AU" sz="4800" dirty="0"/>
              <a:t>In what areas of your life would you like to be more generous?</a:t>
            </a:r>
          </a:p>
        </p:txBody>
      </p:sp>
    </p:spTree>
    <p:extLst>
      <p:ext uri="{BB962C8B-B14F-4D97-AF65-F5344CB8AC3E}">
        <p14:creationId xmlns:p14="http://schemas.microsoft.com/office/powerpoint/2010/main" val="34163356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CFAB65-3BBE-3E51-8AD0-7355A0924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DB238BC6-8BE8-9D89-2629-DE5A97C52011}"/>
              </a:ext>
            </a:extLst>
          </p:cNvPr>
          <p:cNvSpPr txBox="1">
            <a:spLocks/>
          </p:cNvSpPr>
          <p:nvPr/>
        </p:nvSpPr>
        <p:spPr>
          <a:xfrm>
            <a:off x="1524000" y="3209296"/>
            <a:ext cx="9144000" cy="29901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i="0" kern="1200">
                <a:solidFill>
                  <a:schemeClr val="bg1"/>
                </a:solidFill>
                <a:latin typeface="Avenir Next LT Pro" panose="020B0504020202020204" pitchFamily="34" charset="77"/>
                <a:ea typeface="+mj-ea"/>
                <a:cs typeface="+mj-cs"/>
              </a:defRPr>
            </a:lvl1pPr>
          </a:lstStyle>
          <a:p>
            <a:r>
              <a:rPr lang="en-US"/>
              <a:t>Do not worry</a:t>
            </a:r>
          </a:p>
        </p:txBody>
      </p:sp>
      <p:pic>
        <p:nvPicPr>
          <p:cNvPr id="6" name="Picture 5" descr="A black background with white text&#10;&#10;AI-generated content may be incorrect.">
            <a:extLst>
              <a:ext uri="{FF2B5EF4-FFF2-40B4-BE49-F238E27FC236}">
                <a16:creationId xmlns:a16="http://schemas.microsoft.com/office/drawing/2014/main" id="{A0FF0BC3-7724-BE08-9A4E-36860B2323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6179" y="1522047"/>
            <a:ext cx="3159642" cy="1687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1318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D9E16-0B86-EF1B-0744-B0F0ACF1F5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E50666D-54FA-B291-DDA7-4A63C3DEF21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AU" sz="4800" dirty="0"/>
              <a:t>Why do you think Jesus said, "Do not worry"?</a:t>
            </a:r>
          </a:p>
        </p:txBody>
      </p:sp>
    </p:spTree>
    <p:extLst>
      <p:ext uri="{BB962C8B-B14F-4D97-AF65-F5344CB8AC3E}">
        <p14:creationId xmlns:p14="http://schemas.microsoft.com/office/powerpoint/2010/main" val="31228628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4A78ED-864A-D700-6124-7E682BBDD9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38EB67D-6FF2-727B-569E-F60209B772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AU" sz="4800"/>
              <a:t>What is different when we trust God to provide for </a:t>
            </a:r>
            <a:br>
              <a:rPr lang="en-AU" sz="4800"/>
            </a:br>
            <a:r>
              <a:rPr lang="en-AU" sz="4800"/>
              <a:t>our needs?</a:t>
            </a:r>
          </a:p>
        </p:txBody>
      </p:sp>
    </p:spTree>
    <p:extLst>
      <p:ext uri="{BB962C8B-B14F-4D97-AF65-F5344CB8AC3E}">
        <p14:creationId xmlns:p14="http://schemas.microsoft.com/office/powerpoint/2010/main" val="4917955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3205F-EFFF-E207-3BFF-87E020CB2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D97FFF9-F729-8449-4AEC-1819C11323C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AU" sz="4800" dirty="0"/>
              <a:t>Share an example of how God has provided for you or met your needs.</a:t>
            </a:r>
          </a:p>
        </p:txBody>
      </p:sp>
    </p:spTree>
    <p:extLst>
      <p:ext uri="{BB962C8B-B14F-4D97-AF65-F5344CB8AC3E}">
        <p14:creationId xmlns:p14="http://schemas.microsoft.com/office/powerpoint/2010/main" val="12705810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A3C5A-60FF-7CC0-6FF9-06D706273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D14BC51E-45EC-7A34-C73F-14A41F08E6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892056"/>
            <a:ext cx="9144000" cy="2990128"/>
          </a:xfrm>
        </p:spPr>
        <p:txBody>
          <a:bodyPr anchor="t"/>
          <a:lstStyle/>
          <a:p>
            <a:r>
              <a:rPr lang="en-US"/>
              <a:t>Be moved by compassion</a:t>
            </a:r>
          </a:p>
        </p:txBody>
      </p:sp>
      <p:pic>
        <p:nvPicPr>
          <p:cNvPr id="6" name="Picture 5" descr="A black background with white text&#10;&#10;AI-generated content may be incorrect.">
            <a:extLst>
              <a:ext uri="{FF2B5EF4-FFF2-40B4-BE49-F238E27FC236}">
                <a16:creationId xmlns:a16="http://schemas.microsoft.com/office/drawing/2014/main" id="{DAB3A556-F60F-6DC2-2729-7DF8ABBC5C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6179" y="1204807"/>
            <a:ext cx="3159642" cy="1687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7434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4B0F06-83A8-4E8C-7E29-F52371351A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8DCD9C7-0E29-73D9-442E-EB6B1DCAF04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AU" sz="4800" dirty="0"/>
              <a:t>Share about a time when you helped someone who was in need. What made you want </a:t>
            </a:r>
            <a:br>
              <a:rPr lang="en-AU" sz="4800" dirty="0"/>
            </a:br>
            <a:r>
              <a:rPr lang="en-AU" sz="4800" dirty="0"/>
              <a:t>to help?</a:t>
            </a:r>
          </a:p>
        </p:txBody>
      </p:sp>
    </p:spTree>
    <p:extLst>
      <p:ext uri="{BB962C8B-B14F-4D97-AF65-F5344CB8AC3E}">
        <p14:creationId xmlns:p14="http://schemas.microsoft.com/office/powerpoint/2010/main" val="14153509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39B0C4-9A88-BFF8-8859-329EE9F5F9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804D939-F943-09E4-F285-512DFCF7B6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AU" sz="4800" dirty="0"/>
              <a:t>What difference would it make if everyone gave money and time to help people who did not have enough?</a:t>
            </a:r>
          </a:p>
        </p:txBody>
      </p:sp>
    </p:spTree>
    <p:extLst>
      <p:ext uri="{BB962C8B-B14F-4D97-AF65-F5344CB8AC3E}">
        <p14:creationId xmlns:p14="http://schemas.microsoft.com/office/powerpoint/2010/main" val="2443666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2" ma:contentTypeDescription="Create a new document." ma:contentTypeScope="" ma:versionID="d6b2314ee6f9e692b482e17a16b65bce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150152143d77e5e6305d0af0e7084613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251A111-709B-4B03-B9D5-6DD5264E28C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7F394E5-E161-49C1-A22D-819B9792397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ED60929-5678-43E7-B498-AFA41F175397}">
  <ds:schemaRefs>
    <ds:schemaRef ds:uri="http://purl.org/dc/elements/1.1/"/>
    <ds:schemaRef ds:uri="b7e36264-b76b-4546-857f-03fce5c6ba07"/>
    <ds:schemaRef ds:uri="http://www.w3.org/XML/1998/namespace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7357dd1f-699d-4d79-9a3b-b8d4e997a41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175</Words>
  <Application>Microsoft Macintosh PowerPoint</Application>
  <PresentationFormat>Widescreen</PresentationFormat>
  <Paragraphs>18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Aptos</vt:lpstr>
      <vt:lpstr>Arial</vt:lpstr>
      <vt:lpstr>Avenir Next LT Pro</vt:lpstr>
      <vt:lpstr>Office Theme</vt:lpstr>
      <vt:lpstr>1_Office Theme</vt:lpstr>
      <vt:lpstr>Guard against greed</vt:lpstr>
      <vt:lpstr>Who comes to mind when you hear the word ‘generous’?  In what ways are they generous?</vt:lpstr>
      <vt:lpstr>How does greed  impact people?</vt:lpstr>
      <vt:lpstr>What sorts of things do we think/say/do when we are being greedy?</vt:lpstr>
      <vt:lpstr>Store up treasures in heaven</vt:lpstr>
      <vt:lpstr>What do you think it means  to ‘store up treasures  in heaven’?</vt:lpstr>
      <vt:lpstr>In what areas of your life would you like to be more generous?</vt:lpstr>
      <vt:lpstr>PowerPoint Presentation</vt:lpstr>
      <vt:lpstr>Why do you think Jesus said, "Do not worry"?</vt:lpstr>
      <vt:lpstr>What is different when we trust God to provide for  our needs?</vt:lpstr>
      <vt:lpstr>Share an example of how God has provided for you or met your needs.</vt:lpstr>
      <vt:lpstr>Be moved by compassion</vt:lpstr>
      <vt:lpstr>Share about a time when you helped someone who was in need. What made you want  to help?</vt:lpstr>
      <vt:lpstr>What difference would it make if everyone gave money and time to help people who did not have enough?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Isabelle Freckelton</dc:creator>
  <cp:lastModifiedBy>Anna Bramble</cp:lastModifiedBy>
  <cp:revision>1</cp:revision>
  <dcterms:created xsi:type="dcterms:W3CDTF">2024-12-09T02:12:49Z</dcterms:created>
  <dcterms:modified xsi:type="dcterms:W3CDTF">2025-04-28T01:27:39Z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