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7" r:id="rId5"/>
  </p:sldMasterIdLst>
  <p:sldIdLst>
    <p:sldId id="256" r:id="rId6"/>
    <p:sldId id="261" r:id="rId7"/>
    <p:sldId id="257" r:id="rId8"/>
    <p:sldId id="258" r:id="rId9"/>
    <p:sldId id="25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450"/>
    <a:srgbClr val="007C88"/>
    <a:srgbClr val="E6DA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8B18FF-BC0C-F04A-84F6-1D392E34EA47}" v="12" dt="2025-04-15T22:49:15.9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19"/>
    <p:restoredTop sz="94661"/>
  </p:normalViewPr>
  <p:slideViewPr>
    <p:cSldViewPr snapToGrid="0">
      <p:cViewPr varScale="1">
        <p:scale>
          <a:sx n="94" d="100"/>
          <a:sy n="94" d="100"/>
        </p:scale>
        <p:origin x="224" y="2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6ECC7-B6B3-1EE2-264E-387DEB671D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500E6B-5774-71E3-535E-74A908756A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D0F39-48F2-A0E8-4071-DE38380C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5EB1C-069D-251E-7EBC-7583FCCF6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FCE6-197F-C383-7CE2-F524F2C51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199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DA81F-C40E-2BF4-69AF-59A718979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8C627E-7E7C-0ED8-C933-A9860A5F94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32F404-AB44-F272-8410-BADBD47F0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E95DEF-07E4-16B1-9D25-C904D25C9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0CE763-672E-8467-AE8F-DE4DC8BB2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209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AFBA3-AA4E-679C-0E68-AE45E84E0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1BB8A7-C8ED-0198-0771-0C333CBF54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6A0C8B-9A09-81C2-3BFA-C6896D6BD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44B902-BD62-04BF-FB7F-BD2550D24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689F77-459B-65BA-2FB0-7CEA062E6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730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CA49D-634C-8313-D082-3F3611531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562B2-0BED-E4E4-C121-F19BF03B2D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32924C-9A63-309B-ED6B-39F91AD1F3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9A899D-041C-796F-671E-79654B596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4/16/25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798872-3363-7583-C9DD-5BC852630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6EC3E3-4B5A-FAE0-BFA9-5AFAA8A96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69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A1204-548C-EF5E-A7DF-196A9E07F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515A30-176F-4D07-9387-9CE7D9FDE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268A7D-FA3F-D42A-38EA-241C08C22E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FCC930-102C-C541-A474-343DBEF6CC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57BA8F-FC4D-602B-9683-590BFBE227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6D1674-8BEB-4406-2271-2307A621D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4/16/25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001908-CA2F-83FA-FD9A-0158F493F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1927C5-1B57-6184-78F1-6D0899668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617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1113902-676C-B210-0FA6-6C6B68DB0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4/16/25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DEADE9-1698-A57A-5C76-D55AEE8F2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B16F5F-4C88-2FDE-003A-AF3A09356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804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826D1-BA20-0D08-968B-5757B9BF3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FA5DAD-D0FD-F30A-7138-B02499A198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F748D1-DC17-B74E-212D-835300ED42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17F8DE-49CD-5288-F2D4-C5573FCA8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4/16/25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985FDA-3778-5F4E-FFD7-EAA9BBB16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86AEBD-27FA-B248-F566-37C14B6A99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582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6ECC7-B6B3-1EE2-264E-387DEB671D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500E6B-5774-71E3-535E-74A908756A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D0F39-48F2-A0E8-4071-DE38380C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5EB1C-069D-251E-7EBC-7583FCCF6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FCE6-197F-C383-7CE2-F524F2C51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642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DA81F-C40E-2BF4-69AF-59A718979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8C627E-7E7C-0ED8-C933-A9860A5F94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32F404-AB44-F272-8410-BADBD47F0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E95DEF-07E4-16B1-9D25-C904D25C9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0CE763-672E-8467-AE8F-DE4DC8BB2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880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AFBA3-AA4E-679C-0E68-AE45E84E0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1BB8A7-C8ED-0198-0771-0C333CBF54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6A0C8B-9A09-81C2-3BFA-C6896D6BD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44B902-BD62-04BF-FB7F-BD2550D24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689F77-459B-65BA-2FB0-7CEA062E6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332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CA49D-634C-8313-D082-3F3611531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562B2-0BED-E4E4-C121-F19BF03B2D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32924C-9A63-309B-ED6B-39F91AD1F3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9A899D-041C-796F-671E-79654B596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4/16/25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798872-3363-7583-C9DD-5BC852630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6EC3E3-4B5A-FAE0-BFA9-5AFAA8A96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4291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A1204-548C-EF5E-A7DF-196A9E07F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515A30-176F-4D07-9387-9CE7D9FDE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268A7D-FA3F-D42A-38EA-241C08C22E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FCC930-102C-C541-A474-343DBEF6CC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57BA8F-FC4D-602B-9683-590BFBE227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6D1674-8BEB-4406-2271-2307A621D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4/16/25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001908-CA2F-83FA-FD9A-0158F493F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1927C5-1B57-6184-78F1-6D0899668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1360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1113902-676C-B210-0FA6-6C6B68DB0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4/16/25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DEADE9-1698-A57A-5C76-D55AEE8F2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B16F5F-4C88-2FDE-003A-AF3A09356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7624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826D1-BA20-0D08-968B-5757B9BF3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FA5DAD-D0FD-F30A-7138-B02499A198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F748D1-DC17-B74E-212D-835300ED42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17F8DE-49CD-5288-F2D4-C5573FCA8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4/16/25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985FDA-3778-5F4E-FFD7-EAA9BBB16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86AEBD-27FA-B248-F566-37C14B6A99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46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8CF688-A150-E4B7-6234-B2E8D7578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7FDB66-AB81-8A48-ED4F-8F2F5D6586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AC2501-1FA1-5272-F10B-45D5ACEEAB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7D0E45-94DA-E541-8EE8-BC763F1F7F5D}" type="datetimeFigureOut">
              <a:rPr lang="en-US" smtClean="0"/>
              <a:t>4/16/25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BE6802-3137-54CD-7B68-8F6577F0F3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DA90C3-4F41-37FC-24C1-1D36C5F9FC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406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5" r:id="rId6"/>
    <p:sldLayoutId id="2147483656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rgbClr val="003450"/>
          </a:solidFill>
          <a:latin typeface="Avenir Next LT Pro" panose="020B0504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>
              <a:lumMod val="85000"/>
              <a:lumOff val="15000"/>
            </a:schemeClr>
          </a:solidFill>
          <a:latin typeface="Avenir Next LT Pro" panose="020B05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>
              <a:lumMod val="85000"/>
              <a:lumOff val="15000"/>
            </a:schemeClr>
          </a:solidFill>
          <a:latin typeface="Avenir Next LT Pro" panose="020B05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>
              <a:lumMod val="85000"/>
              <a:lumOff val="15000"/>
            </a:schemeClr>
          </a:solidFill>
          <a:latin typeface="Avenir Next LT Pro" panose="020B05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>
              <a:lumMod val="85000"/>
              <a:lumOff val="15000"/>
            </a:schemeClr>
          </a:solidFill>
          <a:latin typeface="Avenir Next LT Pro" panose="020B05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>
              <a:lumMod val="85000"/>
              <a:lumOff val="15000"/>
            </a:schemeClr>
          </a:solidFill>
          <a:latin typeface="Avenir Next LT Pro" panose="020B05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7C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8CF688-A150-E4B7-6234-B2E8D7578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7FDB66-AB81-8A48-ED4F-8F2F5D6586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AC2501-1FA1-5272-F10B-45D5ACEEAB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7D0E45-94DA-E541-8EE8-BC763F1F7F5D}" type="datetimeFigureOut">
              <a:rPr lang="en-US" smtClean="0"/>
              <a:t>4/16/25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BE6802-3137-54CD-7B68-8F6577F0F3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DA90C3-4F41-37FC-24C1-1D36C5F9FC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159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bg1"/>
          </a:solidFill>
          <a:latin typeface="Avenir Next LT Pro" panose="020B0504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rgbClr val="E6DAAF"/>
          </a:solidFill>
          <a:latin typeface="Avenir Next LT Pro" panose="020B05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rgbClr val="E6DAAF"/>
          </a:solidFill>
          <a:latin typeface="Avenir Next LT Pro" panose="020B05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E6DAAF"/>
          </a:solidFill>
          <a:latin typeface="Avenir Next LT Pro" panose="020B05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rgbClr val="E6DAAF"/>
          </a:solidFill>
          <a:latin typeface="Avenir Next LT Pro" panose="020B05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rgbClr val="E6DAAF"/>
          </a:solidFill>
          <a:latin typeface="Avenir Next LT Pro" panose="020B05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E7CCFBF-BBDE-7BAB-3064-66516AB1213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952" y="0"/>
            <a:ext cx="12190095" cy="68580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F4B4E64-F507-871B-1CAE-967F911F9E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C78B0759-2495-C79B-278C-C97B9AAF805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7309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C6FE42-2189-9177-480A-D6E84329D6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196974B-F357-580B-1511-63278D7AA2C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952" y="0"/>
            <a:ext cx="12190095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47CF6E9-2642-B74E-01FB-FB2D5A4E7FC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1A7DD7-CF76-A04C-42CF-154053456DE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4319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2C181-5956-38F0-396E-F92748D8C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263497-6558-A88A-F648-7C018C26D5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5794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DE1DF30-E62C-FFE2-5A45-E71E9861906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952" y="0"/>
            <a:ext cx="12190095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A50DFD2-A623-9D58-EA65-6F43DCAF2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79D43E-13A4-03A1-4B04-1B1CA04E22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9587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31AFAD-E1E0-3461-F5EE-B34CD738FE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E94B0B-66D3-E355-5D1F-890D62C846D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432AD0-B932-93D6-2A36-960B8537B02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195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7e36264-b76b-4546-857f-03fce5c6ba07" xsi:nil="true"/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2" ma:contentTypeDescription="Create a new document." ma:contentTypeScope="" ma:versionID="d6b2314ee6f9e692b482e17a16b65bce">
  <xsd:schema xmlns:xsd="http://www.w3.org/2001/XMLSchema" xmlns:xs="http://www.w3.org/2001/XMLSchema" xmlns:p="http://schemas.microsoft.com/office/2006/metadata/properties" xmlns:ns2="b7e36264-b76b-4546-857f-03fce5c6ba07" xmlns:ns3="7357dd1f-699d-4d79-9a3b-b8d4e997a419" targetNamespace="http://schemas.microsoft.com/office/2006/metadata/properties" ma:root="true" ma:fieldsID="150152143d77e5e6305d0af0e7084613" ns2:_="" ns3:_=""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ED60929-5678-43E7-B498-AFA41F175397}">
  <ds:schemaRefs>
    <ds:schemaRef ds:uri="7357dd1f-699d-4d79-9a3b-b8d4e997a419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elements/1.1/"/>
    <ds:schemaRef ds:uri="http://schemas.microsoft.com/office/infopath/2007/PartnerControls"/>
    <ds:schemaRef ds:uri="b7e36264-b76b-4546-857f-03fce5c6ba07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7F394E5-E161-49C1-A22D-819B9792397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A0D87A6-CB15-4299-AD6D-EE50FD564226}"/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0</Words>
  <Application>Microsoft Macintosh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Aptos</vt:lpstr>
      <vt:lpstr>Arial</vt:lpstr>
      <vt:lpstr>Avenir Next LT Pro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Isabelle Freckelton</dc:creator>
  <cp:lastModifiedBy>Anna Bramble</cp:lastModifiedBy>
  <cp:revision>1</cp:revision>
  <dcterms:created xsi:type="dcterms:W3CDTF">2024-12-09T02:12:49Z</dcterms:created>
  <dcterms:modified xsi:type="dcterms:W3CDTF">2025-04-15T22:50:40Z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