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7" r:id="rId5"/>
    <p:sldId id="258" r:id="rId6"/>
    <p:sldId id="256" r:id="rId7"/>
    <p:sldId id="259" r:id="rId8"/>
    <p:sldId id="260" r:id="rId9"/>
    <p:sldId id="26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45D3C"/>
    <a:srgbClr val="4141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6C7CD55-88CD-A640-91D2-78F3FF70E01B}" v="2" dt="2025-05-26T01:43:22.35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21" d="100"/>
          <a:sy n="121" d="100"/>
        </p:scale>
        <p:origin x="74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holding a baby and a person holding a baby&#10;&#10;Description automatically generated">
            <a:extLst>
              <a:ext uri="{FF2B5EF4-FFF2-40B4-BE49-F238E27FC236}">
                <a16:creationId xmlns:a16="http://schemas.microsoft.com/office/drawing/2014/main" id="{F61480B6-C778-7CAA-18BE-DCEC81C26D8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84" y="-1"/>
            <a:ext cx="12186116" cy="6861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4191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-up of a red and white surface&#10;&#10;Description automatically generated">
            <a:extLst>
              <a:ext uri="{FF2B5EF4-FFF2-40B4-BE49-F238E27FC236}">
                <a16:creationId xmlns:a16="http://schemas.microsoft.com/office/drawing/2014/main" id="{139BFC84-26A8-3731-237D-187FEE0C2F2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417"/>
            <a:ext cx="12185374" cy="686089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22C6215-9881-90D1-F829-DD60D949A2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24816" y="1022520"/>
            <a:ext cx="7535741" cy="3321934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679CF0-99F2-1D47-2159-8B8DE9AD02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7556" y="4570100"/>
            <a:ext cx="9716888" cy="2303708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12731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oup of people sitting together&#10;&#10;Description automatically generated">
            <a:extLst>
              <a:ext uri="{FF2B5EF4-FFF2-40B4-BE49-F238E27FC236}">
                <a16:creationId xmlns:a16="http://schemas.microsoft.com/office/drawing/2014/main" id="{68524B29-97F1-2A12-4B20-44392A3F01A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" y="8283"/>
            <a:ext cx="12171404" cy="685302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22C6215-9881-90D1-F829-DD60D949A2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2584" y="1031744"/>
            <a:ext cx="6497774" cy="2836929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66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679CF0-99F2-1D47-2159-8B8DE9AD02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2583" y="3992106"/>
            <a:ext cx="9716888" cy="2303708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84136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group of people sitting on a bench&#10;&#10;Description automatically generated">
            <a:extLst>
              <a:ext uri="{FF2B5EF4-FFF2-40B4-BE49-F238E27FC236}">
                <a16:creationId xmlns:a16="http://schemas.microsoft.com/office/drawing/2014/main" id="{3A66C775-36EE-92F4-650D-5356A7A0775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" y="-3313"/>
            <a:ext cx="12196118" cy="686694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B385996-3B07-91ED-9AF0-3D7D916ED2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308781-736C-3FC2-3229-23C99EEE5B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6897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group of people sitting on a bench&#10;&#10;Description automatically generated">
            <a:extLst>
              <a:ext uri="{FF2B5EF4-FFF2-40B4-BE49-F238E27FC236}">
                <a16:creationId xmlns:a16="http://schemas.microsoft.com/office/drawing/2014/main" id="{E642D1E9-3D94-6A44-082D-E9D8BF2763B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" y="-3313"/>
            <a:ext cx="12196118" cy="686694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F585481-39EA-99DF-B0FE-9FFEDF98F4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DF0FA2-52ED-40DF-9E45-FDB738C464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A6F755-FA8F-5829-89A4-2476F43761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4646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group of people sitting on a bench&#10;&#10;Description automatically generated">
            <a:extLst>
              <a:ext uri="{FF2B5EF4-FFF2-40B4-BE49-F238E27FC236}">
                <a16:creationId xmlns:a16="http://schemas.microsoft.com/office/drawing/2014/main" id="{3A66C775-36EE-92F4-650D-5356A7A0775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" y="-3313"/>
            <a:ext cx="12196118" cy="686694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B385996-3B07-91ED-9AF0-3D7D916ED2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308781-736C-3FC2-3229-23C99EEE5B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90417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group of people sitting together&#10;&#10;Description automatically generated">
            <a:extLst>
              <a:ext uri="{FF2B5EF4-FFF2-40B4-BE49-F238E27FC236}">
                <a16:creationId xmlns:a16="http://schemas.microsoft.com/office/drawing/2014/main" id="{A6246F0A-C0A7-F55C-077C-BB88FC86637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" y="-12357"/>
            <a:ext cx="12208062" cy="6873669"/>
          </a:xfrm>
          <a:prstGeom prst="rect">
            <a:avLst/>
          </a:prstGeom>
        </p:spPr>
      </p:pic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16BC8093-CA31-77A7-0DAE-C0ABDE62A8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78004" y="821724"/>
            <a:ext cx="6858472" cy="3811588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rgbClr val="C45D3C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580118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6B8F31A-27C7-5198-89BB-CF339368BE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32DB1B-FFD3-68D5-4227-980BEABF90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7213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49" r:id="rId2"/>
    <p:sldLayoutId id="2147483660" r:id="rId3"/>
    <p:sldLayoutId id="2147483650" r:id="rId4"/>
    <p:sldLayoutId id="2147483652" r:id="rId5"/>
    <p:sldLayoutId id="2147483661" r:id="rId6"/>
    <p:sldLayoutId id="2147483662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 spc="-150">
          <a:solidFill>
            <a:srgbClr val="C45D3C"/>
          </a:solidFill>
          <a:latin typeface="Avenir Next LT Pro Demi" panose="020B0504020202020204" pitchFamily="34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rgbClr val="414142"/>
          </a:solidFill>
          <a:latin typeface="Avenir Next LT Pro" panose="020B0504020202020204" pitchFamily="34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rgbClr val="414142"/>
          </a:solidFill>
          <a:latin typeface="Avenir Next LT Pro" panose="020B0504020202020204" pitchFamily="34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rgbClr val="414142"/>
          </a:solidFill>
          <a:latin typeface="Avenir Next LT Pro" panose="020B0504020202020204" pitchFamily="34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rgbClr val="414142"/>
          </a:solidFill>
          <a:latin typeface="Avenir Next LT Pro" panose="020B0504020202020204" pitchFamily="34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rgbClr val="414142"/>
          </a:solidFill>
          <a:latin typeface="Avenir Next LT Pro" panose="020B0504020202020204" pitchFamily="34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red shield with white text&#10;&#10;Description automatically generated">
            <a:extLst>
              <a:ext uri="{FF2B5EF4-FFF2-40B4-BE49-F238E27FC236}">
                <a16:creationId xmlns:a16="http://schemas.microsoft.com/office/drawing/2014/main" id="{B5DF9166-47C5-522B-ECB4-5965AF7CD1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453" y="3737787"/>
            <a:ext cx="611104" cy="729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6326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8901EC-4440-390E-FB4E-BEA4C1627BC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F18A6B-2D7A-2654-80E7-AFACABFE226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4597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B8707B7-2C60-C020-19FF-57EFB40CD3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12FE8CA4-FC92-BCA9-40A4-45C580CD76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48619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C3A9A6F-3709-9213-35CF-692B34C628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5F00C86-7EF5-9377-A1C0-13550FA907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2699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2C130C5-57E3-812B-E636-7BA08F1A38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C717C6B-C45D-94A4-1E3B-DE21C467937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C0CE727-5650-9806-2F35-900B3908FA5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626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1B88C51-2711-24CB-4B59-485401CB0A87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26747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ikesCount xmlns="http://schemas.microsoft.com/sharepoint/v3" xsi:nil="true"/>
    <_Flow_SignoffStatus xmlns="b7e36264-b76b-4546-857f-03fce5c6ba07" xsi:nil="true"/>
    <TaxCatchAll xmlns="7357dd1f-699d-4d79-9a3b-b8d4e997a419" xsi:nil="true"/>
    <Ratings xmlns="http://schemas.microsoft.com/sharepoint/v3" xsi:nil="true"/>
    <LikedBy xmlns="http://schemas.microsoft.com/sharepoint/v3">
      <UserInfo>
        <DisplayName/>
        <AccountId xsi:nil="true"/>
        <AccountType/>
      </UserInfo>
    </LikedBy>
    <lcf76f155ced4ddcb4097134ff3c332f xmlns="b7e36264-b76b-4546-857f-03fce5c6ba07">
      <Terms xmlns="http://schemas.microsoft.com/office/infopath/2007/PartnerControls"/>
    </lcf76f155ced4ddcb4097134ff3c332f>
    <RatedBy xmlns="http://schemas.microsoft.com/sharepoint/v3">
      <UserInfo>
        <DisplayName/>
        <AccountId xsi:nil="true"/>
        <AccountType/>
      </UserInfo>
    </RatedBy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91BCA6D8AA77429955ABA0D02FE207" ma:contentTypeVersion="28" ma:contentTypeDescription="Create a new document." ma:contentTypeScope="" ma:versionID="9477818e63b9b4702ffe76514839d4c3">
  <xsd:schema xmlns:xsd="http://www.w3.org/2001/XMLSchema" xmlns:xs="http://www.w3.org/2001/XMLSchema" xmlns:p="http://schemas.microsoft.com/office/2006/metadata/properties" xmlns:ns1="http://schemas.microsoft.com/sharepoint/v3" xmlns:ns2="b7e36264-b76b-4546-857f-03fce5c6ba07" xmlns:ns3="7357dd1f-699d-4d79-9a3b-b8d4e997a419" targetNamespace="http://schemas.microsoft.com/office/2006/metadata/properties" ma:root="true" ma:fieldsID="38e82263dff44214fea394f64c2bb218" ns1:_="" ns2:_="" ns3:_="">
    <xsd:import namespace="http://schemas.microsoft.com/sharepoint/v3"/>
    <xsd:import namespace="b7e36264-b76b-4546-857f-03fce5c6ba07"/>
    <xsd:import namespace="7357dd1f-699d-4d79-9a3b-b8d4e997a4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_Flow_SignoffStatu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  <xsd:element ref="ns1:AverageRating" minOccurs="0"/>
                <xsd:element ref="ns1:RatingCount" minOccurs="0"/>
                <xsd:element ref="ns1:RatedBy" minOccurs="0"/>
                <xsd:element ref="ns1:Ratings" minOccurs="0"/>
                <xsd:element ref="ns1:LikesCount" minOccurs="0"/>
                <xsd:element ref="ns1:LikedB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AverageRating" ma:index="28" nillable="true" ma:displayName="Rating (0-5)" ma:decimals="2" ma:description="Average value of all the ratings that have been submitted" ma:internalName="AverageRating" ma:readOnly="true">
      <xsd:simpleType>
        <xsd:restriction base="dms:Number"/>
      </xsd:simpleType>
    </xsd:element>
    <xsd:element name="RatingCount" ma:index="29" nillable="true" ma:displayName="Number of Ratings" ma:decimals="0" ma:description="Number of ratings submitted" ma:internalName="RatingCount" ma:readOnly="true">
      <xsd:simpleType>
        <xsd:restriction base="dms:Number"/>
      </xsd:simpleType>
    </xsd:element>
    <xsd:element name="RatedBy" ma:index="30" nillable="true" ma:displayName="Rated By" ma:description="Users rated the item." ma:hidden="true" ma:list="UserInfo" ma:internalName="RatedBy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Ratings" ma:index="31" nillable="true" ma:displayName="User ratings" ma:description="User ratings for the item" ma:hidden="true" ma:internalName="Ratings">
      <xsd:simpleType>
        <xsd:restriction base="dms:Note"/>
      </xsd:simpleType>
    </xsd:element>
    <xsd:element name="LikesCount" ma:index="32" nillable="true" ma:displayName="Number of Likes" ma:internalName="LikesCount">
      <xsd:simpleType>
        <xsd:restriction base="dms:Unknown"/>
      </xsd:simpleType>
    </xsd:element>
    <xsd:element name="LikedBy" ma:index="33" nillable="true" ma:displayName="Liked By" ma:hidden="true" ma:list="UserInfo" ma:internalName="LikedBy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e36264-b76b-4546-857f-03fce5c6ba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_Flow_SignoffStatus" ma:index="21" nillable="true" ma:displayName="Sign-off status" ma:internalName="Sign_x002d_off_x0020_status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57dd1f-699d-4d79-9a3b-b8d4e997a41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72cb8e0b-d03d-43de-868a-406d95f9eb84}" ma:internalName="TaxCatchAll" ma:showField="CatchAllData" ma:web="7357dd1f-699d-4d79-9a3b-b8d4e997a4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080E8B7-AAE0-4495-B103-DD1574629AD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20FFB7D-C688-40E9-9CDB-802230413D20}">
  <ds:schemaRefs>
    <ds:schemaRef ds:uri="http://schemas.openxmlformats.org/package/2006/metadata/core-properties"/>
    <ds:schemaRef ds:uri="http://purl.org/dc/elements/1.1/"/>
    <ds:schemaRef ds:uri="http://schemas.microsoft.com/office/2006/documentManagement/types"/>
    <ds:schemaRef ds:uri="http://purl.org/dc/dcmitype/"/>
    <ds:schemaRef ds:uri="http://schemas.microsoft.com/sharepoint/v3"/>
    <ds:schemaRef ds:uri="http://purl.org/dc/terms/"/>
    <ds:schemaRef ds:uri="http://schemas.microsoft.com/office/infopath/2007/PartnerControls"/>
    <ds:schemaRef ds:uri="7357dd1f-699d-4d79-9a3b-b8d4e997a419"/>
    <ds:schemaRef ds:uri="b7e36264-b76b-4546-857f-03fce5c6ba07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C2F231C2-F166-474D-9FE6-FC5F596B91C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b7e36264-b76b-4546-857f-03fce5c6ba07"/>
    <ds:schemaRef ds:uri="7357dd1f-699d-4d79-9a3b-b8d4e997a41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Omar Dalagan</dc:creator>
  <cp:lastModifiedBy>Omar Dalagan</cp:lastModifiedBy>
  <cp:revision>2</cp:revision>
  <dcterms:created xsi:type="dcterms:W3CDTF">2025-05-21T06:07:14Z</dcterms:created>
  <dcterms:modified xsi:type="dcterms:W3CDTF">2025-05-28T23:52:54Z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0x0101004691BCA6D8AA77429955ABA0D02FE207</vt:lpwstr>
  </property>
  <property fmtid="{D5CDD505-2E9C-101B-9397-08002B2CF9AE}" pid="3" name="MediaServiceImageTags">
    <vt:lpwstr/>
  </property>
</Properties>
</file>