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5A54BF-2350-F649-9470-5AA9FF87F123}" v="4" dt="2025-06-18T02:35:34.1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24" autoAdjust="0"/>
    <p:restoredTop sz="94671"/>
  </p:normalViewPr>
  <p:slideViewPr>
    <p:cSldViewPr snapToGrid="0">
      <p:cViewPr>
        <p:scale>
          <a:sx n="65" d="100"/>
          <a:sy n="65" d="100"/>
        </p:scale>
        <p:origin x="3616" y="2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36C3B-7BF5-A8FD-C781-E88ADFA5E3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BD762B-2507-FFAF-5C51-472FD9C95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E4D58-73A9-3C9A-8478-FDA51344A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A7E10-A599-996A-24F4-CB31B813E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6EB37-24E9-A428-C931-AF1FDB398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24269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D9011-72CB-63AB-1E2F-43A219DDB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C3420-B00D-D13E-5F6C-1E39A4E173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19E5AD-121E-F047-F3ED-4FC3B9539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5436E8-7FC2-DA3B-C2D7-CDAC96753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BC476-E8ED-0282-B81F-B4965279E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9594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0FD29-66C2-CD5D-9C0E-B6742FCD6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995EEF-ECA5-737D-908D-59D4E90AC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40551-B9EF-505E-DEA1-33FD5E997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B7019-A06A-F547-9329-800F8C5F2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1F951-5E07-06FC-3A4D-B050789FA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1660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E1453-8006-C126-DA09-ADCF2C4E9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3A21D-4B82-7A1E-BFB8-0E7E892FD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61F55-CFD5-8417-4F5A-EA7C46E698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A1C15E-5F07-E46B-6342-FA79296DC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4C902-2721-75AC-75A8-A2D61D3AE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C472EB-579C-F75B-AC90-254B3276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4283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6A01B-444E-A26E-CF00-03B3B1D3C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50EA1-F6DC-C38E-7149-5B12544F60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009B9E-EDFD-C39E-3467-1D2DFE8E75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D3F3F2-D714-32A5-5CCD-262606458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2082-A887-35D5-C3E3-87ED91B629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5101C9-F3C3-8408-6C9F-CF6CBBA2F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F47DA0-DBAD-4DC5-35E7-8A8A7CD85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FC94D8-3AAF-F46C-9946-1F44A2E91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300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32E47-2CEF-91FC-52B4-D7527A8A7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24ABBB-7CC5-0155-DAC0-54BF7087A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595261-33CC-A097-AE08-4FDCCBF7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1FBA1-6FDB-87D7-A850-1B5FD835E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103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047730-CB0A-0104-9037-4FC011595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9BE2D0-B3FF-C407-7D5E-FDA3A701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BD0144-C316-BC1B-16EE-EE558669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451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DA423-5DAC-D6CF-4C03-BA0005DB8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43D54-30D5-D67F-FD46-572983D93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1ED9DB-00E3-05F2-283F-CF4DDD833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5B8BA5-FEA4-485F-B5C0-3376FA063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1366B0-43DB-7315-B01B-2522F5D9E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8FA8F5-DC80-6D8A-643F-BBDC6F43F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111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1F11-FC45-00F8-EFFC-EDA8AB1F1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5AB394-AE9D-7CBD-5428-B77B81D26C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A32CD5-4569-1CE6-21D7-31C973CE9F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5C3CB-5A34-C666-0C0A-374D8AC66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528983-EFEF-2ABA-BBA1-5D7ECCE6D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23DB50-678F-F187-9FD0-961D24F58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8958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CE9E8-E66C-001F-9E61-42A522FEB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38D1FF-B4CE-0A40-0CA1-88A891589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C1DE79-F776-D0EC-A4A5-C075F1535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DA1AE-4F48-FB28-10FF-7FE0F0BAF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E01D5-D72C-64E4-62ED-35723774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212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E8CF32-50EB-2A0E-BB35-BB636326A8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9EB7FD-05DA-B4E0-C4D8-C300ED1DA6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5729F-9B0C-B2C3-368F-240A129FC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CE8AD-65BF-205F-A24C-888A9BB18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30BCD-D570-2468-9072-E35853B87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626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53D7AC-C68D-203A-0EF7-8E8220407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4CF09-74D0-0B89-E0BA-CE9B5C611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67552-023E-1C8F-C7DB-2D04D89644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CBE74D-C6BD-479B-86B5-6E2B17371D4F}" type="datetimeFigureOut">
              <a:rPr lang="en-AU" smtClean="0"/>
              <a:t>18/6/2025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E1968-03FD-E92F-0A36-D24B293DF0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62CE5-88ED-F650-F9F5-80BD0F7509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991701-5FA8-44DC-B3CD-6922CBE2BEA1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 descr="A black screen with a black background&#10;&#10;AI-generated content may be incorrect.">
            <a:extLst>
              <a:ext uri="{FF2B5EF4-FFF2-40B4-BE49-F238E27FC236}">
                <a16:creationId xmlns:a16="http://schemas.microsoft.com/office/drawing/2014/main" id="{6965B515-B155-0F25-38A1-E04C84C9317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76"/>
          <a:stretch>
            <a:fillRect/>
          </a:stretch>
        </p:blipFill>
        <p:spPr>
          <a:xfrm>
            <a:off x="0" y="6492874"/>
            <a:ext cx="121920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9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9FC77E-7244-9580-2AE9-0AB0E28CF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00291"/>
            <a:ext cx="12192000" cy="1829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6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118753-FEC1-A324-883B-E8C3C5CCD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46129"/>
            <a:ext cx="12192000" cy="1825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823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6F0DAD-6755-DA1E-E1AE-6E7FA52FA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00"/>
            <a:ext cx="12192000" cy="81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168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980816-2893-BF1D-BCE8-4AB8EF6B6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560" y="-1444922"/>
            <a:ext cx="6496879" cy="97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72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1F8A99-EB05-B9C8-B4A9-CB3F9704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56" y="-635000"/>
            <a:ext cx="12193656" cy="812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42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n sitting on chair holding and surrounded by people">
            <a:extLst>
              <a:ext uri="{FF2B5EF4-FFF2-40B4-BE49-F238E27FC236}">
                <a16:creationId xmlns:a16="http://schemas.microsoft.com/office/drawing/2014/main" id="{9FFEACA2-EC22-F534-6A8F-B38842724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433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76A1C-4209-0DBA-B1CC-80ACAB571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870200-5202-3F5C-613C-73B29DF3E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315" y="-178905"/>
            <a:ext cx="12289680" cy="906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90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E05AF-A98C-024A-3F5A-719242D69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AC2EF3-F681-27C1-51FD-57C65BBF5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636737"/>
            <a:ext cx="12192000" cy="813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47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8AB06-C880-3610-F63C-795CACB8E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0C1553-81C6-04F7-F4CB-C8E615D1B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293" y="-1133060"/>
            <a:ext cx="12404035" cy="826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57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EE428-7853-4960-2D44-7ADA96F24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852AA-52A5-8999-7124-2D7FE3CD7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595" y="-1729409"/>
            <a:ext cx="6396810" cy="1137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334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LikesCount xmlns="http://schemas.microsoft.com/sharepoint/v3" xsi:nil="true"/>
    <_Flow_SignoffStatus xmlns="b7e36264-b76b-4546-857f-03fce5c6ba07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9477818e63b9b4702ffe76514839d4c3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38e82263dff44214fea394f64c2bb218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2390399-0ADB-4D9C-ACB4-A353A19F6EFA}">
  <ds:schemaRefs>
    <ds:schemaRef ds:uri="http://schemas.microsoft.com/office/infopath/2007/PartnerControls"/>
    <ds:schemaRef ds:uri="http://schemas.microsoft.com/sharepoint/v3"/>
    <ds:schemaRef ds:uri="http://www.w3.org/XML/1998/namespace"/>
    <ds:schemaRef ds:uri="http://purl.org/dc/elements/1.1/"/>
    <ds:schemaRef ds:uri="http://schemas.microsoft.com/office/2006/metadata/properties"/>
    <ds:schemaRef ds:uri="b7e36264-b76b-4546-857f-03fce5c6ba07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7357dd1f-699d-4d79-9a3b-b8d4e997a419"/>
  </ds:schemaRefs>
</ds:datastoreItem>
</file>

<file path=customXml/itemProps2.xml><?xml version="1.0" encoding="utf-8"?>
<ds:datastoreItem xmlns:ds="http://schemas.openxmlformats.org/officeDocument/2006/customXml" ds:itemID="{08F02AC1-0FFE-4F59-8065-898FE0719D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F8C3AE-DF95-4C7C-8EE1-FC12BEEAED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0</Words>
  <Application>Microsoft Macintosh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Durand</dc:creator>
  <cp:lastModifiedBy>Isabelle Freckelton</cp:lastModifiedBy>
  <cp:revision>5</cp:revision>
  <dcterms:created xsi:type="dcterms:W3CDTF">2025-05-19T03:05:48Z</dcterms:created>
  <dcterms:modified xsi:type="dcterms:W3CDTF">2025-06-18T02:38:09Z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