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6"/>
  </p:notesMasterIdLst>
  <p:sldIdLst>
    <p:sldId id="257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50"/>
    <a:srgbClr val="EF1C24"/>
    <a:srgbClr val="2B328C"/>
    <a:srgbClr val="FCE44D"/>
    <a:srgbClr val="FEE6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CD31016-20CB-DE44-8453-865E1F999091}" v="20" dt="2025-06-19T23:54:56.74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758"/>
    <p:restoredTop sz="94721"/>
  </p:normalViewPr>
  <p:slideViewPr>
    <p:cSldViewPr snapToGrid="0">
      <p:cViewPr varScale="1">
        <p:scale>
          <a:sx n="128" d="100"/>
          <a:sy n="128" d="100"/>
        </p:scale>
        <p:origin x="200" y="4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Isabelle Freckelton" userId="325fdac3-4a32-4177-9827-f4fd7dadb053" providerId="ADAL" clId="{8369CA78-EAE5-3544-8AEF-47E75D230E8D}"/>
    <pc:docChg chg="undo custSel modSld">
      <pc:chgData name="Isabelle Freckelton" userId="325fdac3-4a32-4177-9827-f4fd7dadb053" providerId="ADAL" clId="{8369CA78-EAE5-3544-8AEF-47E75D230E8D}" dt="2024-07-02T05:11:16.318" v="9"/>
      <pc:docMkLst>
        <pc:docMk/>
      </pc:docMkLst>
      <pc:sldChg chg="addSp delSp modSp mod setBg">
        <pc:chgData name="Isabelle Freckelton" userId="325fdac3-4a32-4177-9827-f4fd7dadb053" providerId="ADAL" clId="{8369CA78-EAE5-3544-8AEF-47E75D230E8D}" dt="2024-07-02T05:11:16.318" v="9"/>
        <pc:sldMkLst>
          <pc:docMk/>
          <pc:sldMk cId="1072788544" sldId="257"/>
        </pc:sldMkLst>
      </pc:sldChg>
    </pc:docChg>
  </pc:docChgLst>
  <pc:docChgLst>
    <pc:chgData name="Kelly Dos Santos" userId="6a11cea6-d70b-4503-b9b0-88127c7d5e87" providerId="ADAL" clId="{D2E6532F-B066-BD4B-8E2C-3DE6F7C03B32}"/>
    <pc:docChg chg="custSel modSld">
      <pc:chgData name="Kelly Dos Santos" userId="6a11cea6-d70b-4503-b9b0-88127c7d5e87" providerId="ADAL" clId="{D2E6532F-B066-BD4B-8E2C-3DE6F7C03B32}" dt="2023-05-24T23:47:39.725" v="39" actId="2711"/>
      <pc:docMkLst>
        <pc:docMk/>
      </pc:docMkLst>
      <pc:sldChg chg="addSp delSp modSp mod">
        <pc:chgData name="Kelly Dos Santos" userId="6a11cea6-d70b-4503-b9b0-88127c7d5e87" providerId="ADAL" clId="{D2E6532F-B066-BD4B-8E2C-3DE6F7C03B32}" dt="2023-05-24T23:47:39.725" v="39" actId="2711"/>
        <pc:sldMkLst>
          <pc:docMk/>
          <pc:sldMk cId="1072788544" sldId="257"/>
        </pc:sldMkLst>
      </pc:sldChg>
    </pc:docChg>
  </pc:docChgLst>
  <pc:docChgLst>
    <pc:chgData name="Kelly DosSantos" userId="6a11cea6-d70b-4503-b9b0-88127c7d5e87" providerId="ADAL" clId="{180FDD1D-D8DD-124D-BD3D-C864253EFABC}"/>
    <pc:docChg chg="custSel delSld modMainMaster">
      <pc:chgData name="Kelly DosSantos" userId="6a11cea6-d70b-4503-b9b0-88127c7d5e87" providerId="ADAL" clId="{180FDD1D-D8DD-124D-BD3D-C864253EFABC}" dt="2022-06-24T00:25:48.517" v="3" actId="478"/>
      <pc:docMkLst>
        <pc:docMk/>
      </pc:docMkLst>
      <pc:sldChg chg="del">
        <pc:chgData name="Kelly DosSantos" userId="6a11cea6-d70b-4503-b9b0-88127c7d5e87" providerId="ADAL" clId="{180FDD1D-D8DD-124D-BD3D-C864253EFABC}" dt="2022-06-24T00:25:11.027" v="0" actId="2696"/>
        <pc:sldMkLst>
          <pc:docMk/>
          <pc:sldMk cId="3654918212" sldId="259"/>
        </pc:sldMkLst>
      </pc:sldChg>
      <pc:sldChg chg="del">
        <pc:chgData name="Kelly DosSantos" userId="6a11cea6-d70b-4503-b9b0-88127c7d5e87" providerId="ADAL" clId="{180FDD1D-D8DD-124D-BD3D-C864253EFABC}" dt="2022-06-24T00:25:19.180" v="1" actId="2696"/>
        <pc:sldMkLst>
          <pc:docMk/>
          <pc:sldMk cId="1314774702" sldId="260"/>
        </pc:sldMkLst>
      </pc:sldChg>
      <pc:sldChg chg="del">
        <pc:chgData name="Kelly DosSantos" userId="6a11cea6-d70b-4503-b9b0-88127c7d5e87" providerId="ADAL" clId="{180FDD1D-D8DD-124D-BD3D-C864253EFABC}" dt="2022-06-24T00:25:19.180" v="1" actId="2696"/>
        <pc:sldMkLst>
          <pc:docMk/>
          <pc:sldMk cId="3841924743" sldId="261"/>
        </pc:sldMkLst>
      </pc:sldChg>
      <pc:sldChg chg="del">
        <pc:chgData name="Kelly DosSantos" userId="6a11cea6-d70b-4503-b9b0-88127c7d5e87" providerId="ADAL" clId="{180FDD1D-D8DD-124D-BD3D-C864253EFABC}" dt="2022-06-24T00:25:19.180" v="1" actId="2696"/>
        <pc:sldMkLst>
          <pc:docMk/>
          <pc:sldMk cId="4017031552" sldId="262"/>
        </pc:sldMkLst>
      </pc:sldChg>
      <pc:sldChg chg="del">
        <pc:chgData name="Kelly DosSantos" userId="6a11cea6-d70b-4503-b9b0-88127c7d5e87" providerId="ADAL" clId="{180FDD1D-D8DD-124D-BD3D-C864253EFABC}" dt="2022-06-24T00:25:19.180" v="1" actId="2696"/>
        <pc:sldMkLst>
          <pc:docMk/>
          <pc:sldMk cId="2902001176" sldId="263"/>
        </pc:sldMkLst>
      </pc:sldChg>
      <pc:sldMasterChg chg="delSp mod">
        <pc:chgData name="Kelly DosSantos" userId="6a11cea6-d70b-4503-b9b0-88127c7d5e87" providerId="ADAL" clId="{180FDD1D-D8DD-124D-BD3D-C864253EFABC}" dt="2022-06-24T00:25:48.517" v="3" actId="478"/>
        <pc:sldMasterMkLst>
          <pc:docMk/>
          <pc:sldMasterMk cId="4129670937" sldId="2147483648"/>
        </pc:sldMasterMkLst>
      </pc:sldMasterChg>
    </pc:docChg>
  </pc:docChgLst>
  <pc:docChgLst>
    <pc:chgData name="Isabelle Freckelton" userId="325fdac3-4a32-4177-9827-f4fd7dadb053" providerId="ADAL" clId="{2CD31016-20CB-DE44-8453-865E1F999091}"/>
    <pc:docChg chg="undo custSel modSld modMainMaster">
      <pc:chgData name="Isabelle Freckelton" userId="325fdac3-4a32-4177-9827-f4fd7dadb053" providerId="ADAL" clId="{2CD31016-20CB-DE44-8453-865E1F999091}" dt="2025-06-19T23:54:56.743" v="63"/>
      <pc:docMkLst>
        <pc:docMk/>
      </pc:docMkLst>
      <pc:sldChg chg="addSp delSp modSp mod setBg chgLayout">
        <pc:chgData name="Isabelle Freckelton" userId="325fdac3-4a32-4177-9827-f4fd7dadb053" providerId="ADAL" clId="{2CD31016-20CB-DE44-8453-865E1F999091}" dt="2025-06-19T23:54:56.743" v="63"/>
        <pc:sldMkLst>
          <pc:docMk/>
          <pc:sldMk cId="1072788544" sldId="257"/>
        </pc:sldMkLst>
        <pc:spChg chg="mod ord">
          <ac:chgData name="Isabelle Freckelton" userId="325fdac3-4a32-4177-9827-f4fd7dadb053" providerId="ADAL" clId="{2CD31016-20CB-DE44-8453-865E1F999091}" dt="2025-06-19T23:50:20.731" v="61" actId="404"/>
          <ac:spMkLst>
            <pc:docMk/>
            <pc:sldMk cId="1072788544" sldId="257"/>
            <ac:spMk id="2" creationId="{3413D7AD-648B-A54C-8B71-D4862F93BA9F}"/>
          </ac:spMkLst>
        </pc:spChg>
        <pc:spChg chg="add del mod">
          <ac:chgData name="Isabelle Freckelton" userId="325fdac3-4a32-4177-9827-f4fd7dadb053" providerId="ADAL" clId="{2CD31016-20CB-DE44-8453-865E1F999091}" dt="2025-06-18T01:25:47.879" v="4"/>
          <ac:spMkLst>
            <pc:docMk/>
            <pc:sldMk cId="1072788544" sldId="257"/>
            <ac:spMk id="3" creationId="{86232EB2-37BE-5882-7292-3FB91FF07808}"/>
          </ac:spMkLst>
        </pc:spChg>
        <pc:spChg chg="add mod ord">
          <ac:chgData name="Isabelle Freckelton" userId="325fdac3-4a32-4177-9827-f4fd7dadb053" providerId="ADAL" clId="{2CD31016-20CB-DE44-8453-865E1F999091}" dt="2025-06-18T01:38:53.387" v="41" actId="1076"/>
          <ac:spMkLst>
            <pc:docMk/>
            <pc:sldMk cId="1072788544" sldId="257"/>
            <ac:spMk id="4" creationId="{77670633-4762-C7CD-0525-601D715204A3}"/>
          </ac:spMkLst>
        </pc:spChg>
        <pc:picChg chg="add mod">
          <ac:chgData name="Isabelle Freckelton" userId="325fdac3-4a32-4177-9827-f4fd7dadb053" providerId="ADAL" clId="{2CD31016-20CB-DE44-8453-865E1F999091}" dt="2025-06-18T01:40:02.913" v="48" actId="1076"/>
          <ac:picMkLst>
            <pc:docMk/>
            <pc:sldMk cId="1072788544" sldId="257"/>
            <ac:picMk id="6" creationId="{5C9A5837-5A1D-CA98-F3F2-AB1F401DF4D9}"/>
          </ac:picMkLst>
        </pc:picChg>
      </pc:sldChg>
      <pc:sldMasterChg chg="modSp modSldLayout">
        <pc:chgData name="Isabelle Freckelton" userId="325fdac3-4a32-4177-9827-f4fd7dadb053" providerId="ADAL" clId="{2CD31016-20CB-DE44-8453-865E1F999091}" dt="2025-06-18T01:40:59.138" v="52" actId="207"/>
        <pc:sldMasterMkLst>
          <pc:docMk/>
          <pc:sldMasterMk cId="4129670937" sldId="2147483648"/>
        </pc:sldMasterMkLst>
        <pc:spChg chg="mod">
          <ac:chgData name="Isabelle Freckelton" userId="325fdac3-4a32-4177-9827-f4fd7dadb053" providerId="ADAL" clId="{2CD31016-20CB-DE44-8453-865E1F999091}" dt="2025-06-18T01:40:37.795" v="49" actId="207"/>
          <ac:spMkLst>
            <pc:docMk/>
            <pc:sldMasterMk cId="4129670937" sldId="2147483648"/>
            <ac:spMk id="2" creationId="{C8B278BA-2A70-B442-8CFB-660B4CAAA4FD}"/>
          </ac:spMkLst>
        </pc:spChg>
        <pc:spChg chg="mod">
          <ac:chgData name="Isabelle Freckelton" userId="325fdac3-4a32-4177-9827-f4fd7dadb053" providerId="ADAL" clId="{2CD31016-20CB-DE44-8453-865E1F999091}" dt="2025-06-18T01:27:16.934" v="11" actId="2711"/>
          <ac:spMkLst>
            <pc:docMk/>
            <pc:sldMasterMk cId="4129670937" sldId="2147483648"/>
            <ac:spMk id="3" creationId="{A39DF2FA-725B-C540-813A-075809B53102}"/>
          </ac:spMkLst>
        </pc:spChg>
        <pc:sldLayoutChg chg="modSp">
          <pc:chgData name="Isabelle Freckelton" userId="325fdac3-4a32-4177-9827-f4fd7dadb053" providerId="ADAL" clId="{2CD31016-20CB-DE44-8453-865E1F999091}" dt="2025-06-18T01:40:53.603" v="51" actId="207"/>
          <pc:sldLayoutMkLst>
            <pc:docMk/>
            <pc:sldMasterMk cId="4129670937" sldId="2147483648"/>
            <pc:sldLayoutMk cId="1765395874" sldId="2147483649"/>
          </pc:sldLayoutMkLst>
          <pc:spChg chg="mod">
            <ac:chgData name="Isabelle Freckelton" userId="325fdac3-4a32-4177-9827-f4fd7dadb053" providerId="ADAL" clId="{2CD31016-20CB-DE44-8453-865E1F999091}" dt="2025-06-18T01:40:48.980" v="50" actId="207"/>
            <ac:spMkLst>
              <pc:docMk/>
              <pc:sldMasterMk cId="4129670937" sldId="2147483648"/>
              <pc:sldLayoutMk cId="1765395874" sldId="2147483649"/>
              <ac:spMk id="2" creationId="{B0C10A34-7614-7947-B2B4-7C4E4A19B75D}"/>
            </ac:spMkLst>
          </pc:spChg>
          <pc:spChg chg="mod">
            <ac:chgData name="Isabelle Freckelton" userId="325fdac3-4a32-4177-9827-f4fd7dadb053" providerId="ADAL" clId="{2CD31016-20CB-DE44-8453-865E1F999091}" dt="2025-06-18T01:40:53.603" v="51" actId="207"/>
            <ac:spMkLst>
              <pc:docMk/>
              <pc:sldMasterMk cId="4129670937" sldId="2147483648"/>
              <pc:sldLayoutMk cId="1765395874" sldId="2147483649"/>
              <ac:spMk id="3" creationId="{D6A38AE7-0F91-2046-B387-3A5C156E60D9}"/>
            </ac:spMkLst>
          </pc:spChg>
        </pc:sldLayoutChg>
        <pc:sldLayoutChg chg="modSp">
          <pc:chgData name="Isabelle Freckelton" userId="325fdac3-4a32-4177-9827-f4fd7dadb053" providerId="ADAL" clId="{2CD31016-20CB-DE44-8453-865E1F999091}" dt="2025-06-18T01:40:59.138" v="52" actId="207"/>
          <pc:sldLayoutMkLst>
            <pc:docMk/>
            <pc:sldMasterMk cId="4129670937" sldId="2147483648"/>
            <pc:sldLayoutMk cId="2185652954" sldId="2147483650"/>
          </pc:sldLayoutMkLst>
          <pc:spChg chg="mod">
            <ac:chgData name="Isabelle Freckelton" userId="325fdac3-4a32-4177-9827-f4fd7dadb053" providerId="ADAL" clId="{2CD31016-20CB-DE44-8453-865E1F999091}" dt="2025-06-18T01:40:59.138" v="52" actId="207"/>
            <ac:spMkLst>
              <pc:docMk/>
              <pc:sldMasterMk cId="4129670937" sldId="2147483648"/>
              <pc:sldLayoutMk cId="2185652954" sldId="2147483650"/>
              <ac:spMk id="2" creationId="{D96E714C-235F-494E-9F8C-ECC377D60E86}"/>
            </ac:spMkLst>
          </pc:spChg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823E41-4CFB-2A4A-8D5A-E9CF1D1F72A2}" type="datetimeFigureOut">
              <a:rPr lang="en-US" smtClean="0"/>
              <a:t>6/20/25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504B50-1975-E941-9400-F85FC2BCCA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46407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504B50-1975-E941-9400-F85FC2BCCA1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50755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C10A34-7614-7947-B2B4-7C4E4A19B7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>
            <a:lvl1pPr algn="ctr">
              <a:defRPr sz="5000" b="0" baseline="0">
                <a:solidFill>
                  <a:srgbClr val="003350"/>
                </a:solidFill>
                <a:latin typeface="Avenir Next Demi Bold" panose="020B0503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6A38AE7-0F91-2046-B387-3A5C156E60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 baseline="0">
                <a:solidFill>
                  <a:srgbClr val="EF1C24"/>
                </a:solidFill>
                <a:latin typeface="Avenir Next" panose="020B0503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53958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6E714C-235F-494E-9F8C-ECC377D60E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025418" cy="1325563"/>
          </a:xfrm>
        </p:spPr>
        <p:txBody>
          <a:bodyPr/>
          <a:lstStyle>
            <a:lvl1pPr>
              <a:defRPr baseline="0">
                <a:solidFill>
                  <a:srgbClr val="003350"/>
                </a:solidFill>
                <a:latin typeface="Avenir Next" panose="020B0503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780647-2CB2-4E4E-BA81-A05A60E665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025418" cy="4351338"/>
          </a:xfrm>
        </p:spPr>
        <p:txBody>
          <a:bodyPr/>
          <a:lstStyle>
            <a:lvl1pPr>
              <a:defRPr baseline="0">
                <a:latin typeface="Avenir Next" panose="020B0503020202020204" pitchFamily="34" charset="0"/>
              </a:defRPr>
            </a:lvl1pPr>
            <a:lvl2pPr>
              <a:defRPr baseline="0">
                <a:latin typeface="Avenir Next" panose="020B0503020202020204" pitchFamily="34" charset="0"/>
              </a:defRPr>
            </a:lvl2pPr>
            <a:lvl3pPr>
              <a:defRPr baseline="0">
                <a:latin typeface="Avenir Next" panose="020B0503020202020204" pitchFamily="34" charset="0"/>
              </a:defRPr>
            </a:lvl3pPr>
            <a:lvl4pPr>
              <a:defRPr baseline="0">
                <a:latin typeface="Avenir Next" panose="020B0503020202020204" pitchFamily="34" charset="0"/>
              </a:defRPr>
            </a:lvl4pPr>
            <a:lvl5pPr>
              <a:defRPr baseline="0">
                <a:latin typeface="Avenir Next" panose="020B050302020202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56529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246F3A4C-D80D-C287-32CB-DC7930A4F0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3446" y="1167917"/>
            <a:ext cx="8737083" cy="1068388"/>
          </a:xfrm>
        </p:spPr>
        <p:txBody>
          <a:bodyPr anchor="b">
            <a:normAutofit/>
          </a:bodyPr>
          <a:lstStyle>
            <a:lvl1pPr marL="0" indent="0">
              <a:buFontTx/>
              <a:buNone/>
              <a:defRPr sz="3500" baseline="0">
                <a:latin typeface="Avenir Next" panose="020B0503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D099A08D-461C-AE81-10F5-9049092784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73446" y="2504663"/>
            <a:ext cx="8737083" cy="3349486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2500" baseline="0">
                <a:latin typeface="Avenir Next" panose="020B0503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41463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86AFE7-9D07-D443-8C6B-E6A90041B7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79526" y="989012"/>
            <a:ext cx="5738432" cy="1068388"/>
          </a:xfrm>
        </p:spPr>
        <p:txBody>
          <a:bodyPr anchor="b"/>
          <a:lstStyle>
            <a:lvl1pPr>
              <a:defRPr sz="3200" baseline="0">
                <a:latin typeface="Avenir Next" panose="020B0503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FD9809A-E241-F14F-B1B5-35737836FCF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859808" y="989012"/>
            <a:ext cx="3616658" cy="474386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F04CD26-6D63-8C49-BDAA-61A33E4F5F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879526" y="2057400"/>
            <a:ext cx="5738432" cy="3715603"/>
          </a:xfrm>
        </p:spPr>
        <p:txBody>
          <a:bodyPr/>
          <a:lstStyle>
            <a:lvl1pPr marL="0" indent="0">
              <a:buNone/>
              <a:defRPr sz="1600" baseline="0">
                <a:latin typeface="Avenir Next" panose="020B0503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506449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56FED-8437-2843-A601-EA4C02EEB7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>
            <a:lvl1pPr>
              <a:defRPr sz="5000" baseline="0">
                <a:solidFill>
                  <a:srgbClr val="2B328C"/>
                </a:solidFill>
                <a:latin typeface="Avenir Next Demi Bold" panose="020B0503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13221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A45683-8285-A549-910A-F5E8046323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103437"/>
            <a:ext cx="9970827" cy="1325563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VENIR BOOK OBLIQUE" panose="02000503020000020003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7278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885AD6-8F5F-A04E-8892-99A0026DF5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019364" cy="1325563"/>
          </a:xfrm>
        </p:spPr>
        <p:txBody>
          <a:bodyPr/>
          <a:lstStyle>
            <a:lvl1pPr>
              <a:defRPr baseline="0">
                <a:solidFill>
                  <a:srgbClr val="2B328C"/>
                </a:solidFill>
                <a:latin typeface="Avenir Next" panose="020B0503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B4FBACC-9E9F-4542-9B7C-3456C75FE9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847882" y="1825625"/>
            <a:ext cx="4685364" cy="3961026"/>
          </a:xfrm>
        </p:spPr>
        <p:txBody>
          <a:bodyPr/>
          <a:lstStyle>
            <a:lvl1pPr>
              <a:defRPr baseline="0">
                <a:latin typeface="Avenir Next" panose="020B0503020202020204" pitchFamily="34" charset="0"/>
              </a:defRPr>
            </a:lvl1pPr>
            <a:lvl2pPr>
              <a:defRPr baseline="0">
                <a:latin typeface="Avenir Next" panose="020B0503020202020204" pitchFamily="34" charset="0"/>
              </a:defRPr>
            </a:lvl2pPr>
            <a:lvl3pPr>
              <a:defRPr baseline="0">
                <a:latin typeface="Avenir Next" panose="020B0503020202020204" pitchFamily="34" charset="0"/>
              </a:defRPr>
            </a:lvl3pPr>
            <a:lvl4pPr>
              <a:defRPr baseline="0">
                <a:latin typeface="Avenir Next" panose="020B0503020202020204" pitchFamily="34" charset="0"/>
              </a:defRPr>
            </a:lvl4pPr>
            <a:lvl5pPr>
              <a:defRPr baseline="0">
                <a:latin typeface="Avenir Next" panose="020B050302020202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196114F2-2437-E125-24C5-0035707449BE}"/>
              </a:ext>
            </a:extLst>
          </p:cNvPr>
          <p:cNvSpPr>
            <a:spLocks noGrp="1"/>
          </p:cNvSpPr>
          <p:nvPr>
            <p:ph sz="half" idx="10"/>
          </p:nvPr>
        </p:nvSpPr>
        <p:spPr>
          <a:xfrm>
            <a:off x="835925" y="1825625"/>
            <a:ext cx="4685364" cy="3961026"/>
          </a:xfrm>
        </p:spPr>
        <p:txBody>
          <a:bodyPr/>
          <a:lstStyle>
            <a:lvl1pPr>
              <a:defRPr baseline="0">
                <a:latin typeface="Avenir Next" panose="020B0503020202020204" pitchFamily="34" charset="0"/>
              </a:defRPr>
            </a:lvl1pPr>
            <a:lvl2pPr>
              <a:defRPr baseline="0">
                <a:latin typeface="Avenir Next" panose="020B0503020202020204" pitchFamily="34" charset="0"/>
              </a:defRPr>
            </a:lvl2pPr>
            <a:lvl3pPr>
              <a:defRPr baseline="0">
                <a:latin typeface="Avenir Next" panose="020B0503020202020204" pitchFamily="34" charset="0"/>
              </a:defRPr>
            </a:lvl3pPr>
            <a:lvl4pPr>
              <a:defRPr baseline="0">
                <a:latin typeface="Avenir Next" panose="020B0503020202020204" pitchFamily="34" charset="0"/>
              </a:defRPr>
            </a:lvl4pPr>
            <a:lvl5pPr>
              <a:defRPr baseline="0">
                <a:latin typeface="Avenir Next" panose="020B050302020202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15906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501947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59079A-D058-4747-89CA-AB6CA75451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987426"/>
            <a:ext cx="3932237" cy="1069974"/>
          </a:xfrm>
        </p:spPr>
        <p:txBody>
          <a:bodyPr anchor="b"/>
          <a:lstStyle>
            <a:lvl1pPr>
              <a:defRPr sz="3200" baseline="0">
                <a:latin typeface="Avenir Next" panose="020B0503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E3DA3B-9B1D-E948-8C99-3867B9F529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9" y="987426"/>
            <a:ext cx="5462066" cy="4799226"/>
          </a:xfrm>
        </p:spPr>
        <p:txBody>
          <a:bodyPr/>
          <a:lstStyle>
            <a:lvl1pPr>
              <a:defRPr sz="3200" baseline="0">
                <a:latin typeface="Avenir Next" panose="020B0503020202020204" pitchFamily="34" charset="0"/>
              </a:defRPr>
            </a:lvl1pPr>
            <a:lvl2pPr>
              <a:defRPr sz="2800" baseline="0">
                <a:latin typeface="Avenir Next" panose="020B0503020202020204" pitchFamily="34" charset="0"/>
              </a:defRPr>
            </a:lvl2pPr>
            <a:lvl3pPr>
              <a:defRPr sz="2400" baseline="0">
                <a:latin typeface="Avenir Next" panose="020B0503020202020204" pitchFamily="34" charset="0"/>
              </a:defRPr>
            </a:lvl3pPr>
            <a:lvl4pPr>
              <a:defRPr sz="2000" baseline="0">
                <a:latin typeface="Avenir Next" panose="020B0503020202020204" pitchFamily="34" charset="0"/>
              </a:defRPr>
            </a:lvl4pPr>
            <a:lvl5pPr>
              <a:defRPr sz="2000" baseline="0">
                <a:latin typeface="Avenir Next" panose="020B0503020202020204" pitchFamily="34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4779360-273D-AB44-B75A-38E22812A3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753402"/>
          </a:xfrm>
        </p:spPr>
        <p:txBody>
          <a:bodyPr/>
          <a:lstStyle>
            <a:lvl1pPr marL="0" indent="0">
              <a:buNone/>
              <a:defRPr sz="1600" baseline="0">
                <a:latin typeface="Avenir Next" panose="020B0503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07697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8B278BA-2A70-B442-8CFB-660B4CAAA4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9DF2FA-725B-C540-813A-075809B531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3A260E-228E-B54B-B7F4-20744580EB2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631B07-F52B-C440-93FB-A5A1B147D61D}" type="datetimeFigureOut">
              <a:rPr lang="en-US" smtClean="0"/>
              <a:t>6/20/25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96709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8" r:id="rId3"/>
    <p:sldLayoutId id="2147483657" r:id="rId4"/>
    <p:sldLayoutId id="2147483651" r:id="rId5"/>
    <p:sldLayoutId id="2147483654" r:id="rId6"/>
    <p:sldLayoutId id="2147483652" r:id="rId7"/>
    <p:sldLayoutId id="2147483655" r:id="rId8"/>
    <p:sldLayoutId id="2147483656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003350"/>
          </a:solidFill>
          <a:latin typeface="Avenir Next LT Pro" panose="020B0504020202020204" pitchFamily="34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13D7AD-648B-A54C-8B71-D4862F93BA9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227264"/>
            <a:ext cx="9144000" cy="2039937"/>
          </a:xfrm>
          <a:ln>
            <a:noFill/>
          </a:ln>
        </p:spPr>
        <p:txBody>
          <a:bodyPr anchor="ctr">
            <a:normAutofit/>
          </a:bodyPr>
          <a:lstStyle/>
          <a:p>
            <a:r>
              <a:rPr lang="en-GB" sz="5400" b="1" dirty="0">
                <a:ln w="19050">
                  <a:solidFill>
                    <a:srgbClr val="003350"/>
                  </a:solidFill>
                </a:ln>
                <a:latin typeface="Avenir Next LT Pro" panose="020B0504020202020204" pitchFamily="34" charset="77"/>
              </a:rPr>
              <a:t>Junior Soldier </a:t>
            </a:r>
            <a:br>
              <a:rPr lang="en-GB" sz="5400" b="1" dirty="0">
                <a:ln w="19050">
                  <a:solidFill>
                    <a:srgbClr val="003350"/>
                  </a:solidFill>
                </a:ln>
                <a:latin typeface="Avenir Next LT Pro" panose="020B0504020202020204" pitchFamily="34" charset="77"/>
              </a:rPr>
            </a:br>
            <a:r>
              <a:rPr lang="en-GB" sz="5400" b="1" dirty="0">
                <a:ln w="19050">
                  <a:solidFill>
                    <a:srgbClr val="003350"/>
                  </a:solidFill>
                </a:ln>
                <a:latin typeface="Avenir Next LT Pro" panose="020B0504020202020204" pitchFamily="34" charset="77"/>
              </a:rPr>
              <a:t>Renewal Day </a:t>
            </a:r>
            <a:r>
              <a:rPr lang="en-GB" sz="5400" b="1" dirty="0">
                <a:ln w="19050">
                  <a:solidFill>
                    <a:srgbClr val="003350"/>
                  </a:solidFill>
                </a:ln>
                <a:solidFill>
                  <a:schemeClr val="bg1"/>
                </a:solidFill>
                <a:latin typeface="Avenir Next LT Pro" panose="020B0504020202020204" pitchFamily="34" charset="77"/>
              </a:rPr>
              <a:t>2025</a:t>
            </a:r>
            <a:endParaRPr lang="en-GB" sz="5400" dirty="0">
              <a:ln w="19050">
                <a:solidFill>
                  <a:srgbClr val="003350"/>
                </a:solidFill>
              </a:ln>
              <a:solidFill>
                <a:schemeClr val="bg1"/>
              </a:solidFill>
              <a:latin typeface="Avenir Next LT Pro" panose="020B0504020202020204" pitchFamily="34" charset="77"/>
            </a:endParaRP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77670633-4762-C7CD-0525-601D715204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287838"/>
            <a:ext cx="9144000" cy="1655762"/>
          </a:xfrm>
        </p:spPr>
        <p:txBody>
          <a:bodyPr/>
          <a:lstStyle/>
          <a:p>
            <a:r>
              <a:rPr lang="en-US" dirty="0">
                <a:solidFill>
                  <a:srgbClr val="EF1C24"/>
                </a:solidFill>
                <a:latin typeface="Avenir Next LT Pro Demi" panose="020B0504020202020204" pitchFamily="34" charset="77"/>
                <a:cs typeface="Arial" panose="020B0604020202020204" pitchFamily="34" charset="0"/>
              </a:rPr>
              <a:t>Sunday XX Month</a:t>
            </a:r>
            <a:endParaRPr lang="en-US" dirty="0">
              <a:solidFill>
                <a:srgbClr val="EF1C24"/>
              </a:solidFill>
            </a:endParaRPr>
          </a:p>
        </p:txBody>
      </p:sp>
      <p:pic>
        <p:nvPicPr>
          <p:cNvPr id="6" name="Picture 5" descr="A logo with a star and a letter&#10;&#10;AI-generated content may be incorrect.">
            <a:extLst>
              <a:ext uri="{FF2B5EF4-FFF2-40B4-BE49-F238E27FC236}">
                <a16:creationId xmlns:a16="http://schemas.microsoft.com/office/drawing/2014/main" id="{5C9A5837-5A1D-CA98-F3F2-AB1F401DF4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75250" y="365127"/>
            <a:ext cx="1841500" cy="184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27885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Flow_SignoffStatus xmlns="b7e36264-b76b-4546-857f-03fce5c6ba07" xsi:nil="true"/>
    <TaxCatchAll xmlns="7357dd1f-699d-4d79-9a3b-b8d4e997a419" xsi:nil="true"/>
    <lcf76f155ced4ddcb4097134ff3c332f xmlns="b7e36264-b76b-4546-857f-03fce5c6ba07">
      <Terms xmlns="http://schemas.microsoft.com/office/infopath/2007/PartnerControls"/>
    </lcf76f155ced4ddcb4097134ff3c332f>
    <LikesCount xmlns="http://schemas.microsoft.com/sharepoint/v3" xsi:nil="true"/>
    <Ratings xmlns="http://schemas.microsoft.com/sharepoint/v3" xsi:nil="true"/>
    <LikedBy xmlns="http://schemas.microsoft.com/sharepoint/v3">
      <UserInfo>
        <DisplayName/>
        <AccountId xsi:nil="true"/>
        <AccountType/>
      </UserInfo>
    </LikedBy>
    <RatedBy xmlns="http://schemas.microsoft.com/sharepoint/v3">
      <UserInfo>
        <DisplayName/>
        <AccountId xsi:nil="true"/>
        <AccountType/>
      </UserInfo>
    </RatedBy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691BCA6D8AA77429955ABA0D02FE207" ma:contentTypeVersion="28" ma:contentTypeDescription="Create a new document." ma:contentTypeScope="" ma:versionID="9477818e63b9b4702ffe76514839d4c3">
  <xsd:schema xmlns:xsd="http://www.w3.org/2001/XMLSchema" xmlns:xs="http://www.w3.org/2001/XMLSchema" xmlns:p="http://schemas.microsoft.com/office/2006/metadata/properties" xmlns:ns1="http://schemas.microsoft.com/sharepoint/v3" xmlns:ns2="b7e36264-b76b-4546-857f-03fce5c6ba07" xmlns:ns3="7357dd1f-699d-4d79-9a3b-b8d4e997a419" targetNamespace="http://schemas.microsoft.com/office/2006/metadata/properties" ma:root="true" ma:fieldsID="38e82263dff44214fea394f64c2bb218" ns1:_="" ns2:_="" ns3:_="">
    <xsd:import namespace="http://schemas.microsoft.com/sharepoint/v3"/>
    <xsd:import namespace="b7e36264-b76b-4546-857f-03fce5c6ba07"/>
    <xsd:import namespace="7357dd1f-699d-4d79-9a3b-b8d4e997a41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_Flow_SignoffStatu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  <xsd:element ref="ns1:AverageRating" minOccurs="0"/>
                <xsd:element ref="ns1:RatingCount" minOccurs="0"/>
                <xsd:element ref="ns1:RatedBy" minOccurs="0"/>
                <xsd:element ref="ns1:Ratings" minOccurs="0"/>
                <xsd:element ref="ns1:LikesCount" minOccurs="0"/>
                <xsd:element ref="ns1:LikedB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AverageRating" ma:index="28" nillable="true" ma:displayName="Rating (0-5)" ma:decimals="2" ma:description="Average value of all the ratings that have been submitted" ma:internalName="AverageRating" ma:readOnly="true">
      <xsd:simpleType>
        <xsd:restriction base="dms:Number"/>
      </xsd:simpleType>
    </xsd:element>
    <xsd:element name="RatingCount" ma:index="29" nillable="true" ma:displayName="Number of Ratings" ma:decimals="0" ma:description="Number of ratings submitted" ma:internalName="RatingCount" ma:readOnly="true">
      <xsd:simpleType>
        <xsd:restriction base="dms:Number"/>
      </xsd:simpleType>
    </xsd:element>
    <xsd:element name="RatedBy" ma:index="30" nillable="true" ma:displayName="Rated By" ma:description="Users rated the item." ma:hidden="true" ma:list="UserInfo" ma:internalName="RatedBy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Ratings" ma:index="31" nillable="true" ma:displayName="User ratings" ma:description="User ratings for the item" ma:hidden="true" ma:internalName="Ratings">
      <xsd:simpleType>
        <xsd:restriction base="dms:Note"/>
      </xsd:simpleType>
    </xsd:element>
    <xsd:element name="LikesCount" ma:index="32" nillable="true" ma:displayName="Number of Likes" ma:internalName="LikesCount">
      <xsd:simpleType>
        <xsd:restriction base="dms:Unknown"/>
      </xsd:simpleType>
    </xsd:element>
    <xsd:element name="LikedBy" ma:index="33" nillable="true" ma:displayName="Liked By" ma:hidden="true" ma:list="UserInfo" ma:internalName="LikedBy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e36264-b76b-4546-857f-03fce5c6ba0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_Flow_SignoffStatus" ma:index="21" nillable="true" ma:displayName="Sign-off status" ma:internalName="Sign_x002d_off_x0020_status">
      <xsd:simpleType>
        <xsd:restriction base="dms:Text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ffce97cd-2d5e-4a4f-b576-145932377dd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357dd1f-699d-4d79-9a3b-b8d4e997a419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72cb8e0b-d03d-43de-868a-406d95f9eb84}" ma:internalName="TaxCatchAll" ma:showField="CatchAllData" ma:web="7357dd1f-699d-4d79-9a3b-b8d4e997a41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481CFF8-9713-4968-A309-8A55FDC61CD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6559F7E-E945-4897-804E-94EB3362B83C}">
  <ds:schemaRefs>
    <ds:schemaRef ds:uri="b7e36264-b76b-4546-857f-03fce5c6ba07"/>
    <ds:schemaRef ds:uri="http://schemas.openxmlformats.org/package/2006/metadata/core-properties"/>
    <ds:schemaRef ds:uri="http://schemas.microsoft.com/office/2006/documentManagement/types"/>
    <ds:schemaRef ds:uri="http://purl.org/dc/terms/"/>
    <ds:schemaRef ds:uri="http://purl.org/dc/elements/1.1/"/>
    <ds:schemaRef ds:uri="http://schemas.microsoft.com/sharepoint/v3"/>
    <ds:schemaRef ds:uri="7357dd1f-699d-4d79-9a3b-b8d4e997a419"/>
    <ds:schemaRef ds:uri="http://schemas.microsoft.com/office/2006/metadata/properti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FD5F51C8-7DD4-46AF-A5AB-4E9F2EDF946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b7e36264-b76b-4546-857f-03fce5c6ba07"/>
    <ds:schemaRef ds:uri="7357dd1f-699d-4d79-9a3b-b8d4e997a41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10</Words>
  <Application>Microsoft Macintosh PowerPoint</Application>
  <PresentationFormat>Widescreen</PresentationFormat>
  <Paragraphs>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Arial</vt:lpstr>
      <vt:lpstr>AVENIR BOOK OBLIQUE</vt:lpstr>
      <vt:lpstr>Avenir Next</vt:lpstr>
      <vt:lpstr>Avenir Next Demi Bold</vt:lpstr>
      <vt:lpstr>Avenir Next LT Pro</vt:lpstr>
      <vt:lpstr>Avenir Next LT Pro Demi</vt:lpstr>
      <vt:lpstr>Calibri</vt:lpstr>
      <vt:lpstr>Office Theme</vt:lpstr>
      <vt:lpstr>Junior Soldier  Renewal Day 2025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Sunday XX Month</dc:title>
  <dc:creator>Emma Park</dc:creator>
  <cp:lastModifiedBy>Isabelle Freckelton</cp:lastModifiedBy>
  <cp:revision>1</cp:revision>
  <dcterms:created xsi:type="dcterms:W3CDTF">2021-07-12T06:00:29Z</dcterms:created>
  <dcterms:modified xsi:type="dcterms:W3CDTF">2025-06-19T23:55:05Z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0x0101004691BCA6D8AA77429955ABA0D02FE207</vt:lpwstr>
  </property>
  <property fmtid="{D5CDD505-2E9C-101B-9397-08002B2CF9AE}" pid="3" name="MediaServiceImageTags">
    <vt:lpwstr/>
  </property>
  <property fmtid="{D5CDD505-2E9C-101B-9397-08002B2CF9AE}" pid="4" name="_ExtendedDescription">
    <vt:lpwstr/>
  </property>
</Properties>
</file>