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sldIdLst>
    <p:sldId id="256" r:id="rId5"/>
    <p:sldId id="299" r:id="rId6"/>
    <p:sldId id="265" r:id="rId7"/>
    <p:sldId id="329" r:id="rId8"/>
    <p:sldId id="272" r:id="rId9"/>
    <p:sldId id="315" r:id="rId10"/>
    <p:sldId id="319" r:id="rId11"/>
    <p:sldId id="321" r:id="rId12"/>
    <p:sldId id="330" r:id="rId13"/>
    <p:sldId id="331" r:id="rId14"/>
    <p:sldId id="332" r:id="rId15"/>
    <p:sldId id="333" r:id="rId16"/>
    <p:sldId id="306" r:id="rId17"/>
    <p:sldId id="334" r:id="rId18"/>
    <p:sldId id="335" r:id="rId19"/>
    <p:sldId id="327" r:id="rId20"/>
    <p:sldId id="328" r:id="rId21"/>
    <p:sldId id="303" r:id="rId22"/>
    <p:sldId id="301" r:id="rId23"/>
    <p:sldId id="33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2CFD69-C5A5-A85C-CF6B-E91AD4433989}" name="Claire Hill" initials="CH" userId="S::Claire.Hill@salvationarmy.org.au::395705f2-a15c-40fb-87d5-b2cda3f30c38" providerId="AD"/>
  <p188:author id="{F61D5E8F-2411-C8E9-2164-7D1B025E5FC3}" name="Claire Hill" initials="CH" userId="S::claire.hill@salvationarmy.org.au::395705f2-a15c-40fb-87d5-b2cda3f30c38" providerId="AD"/>
  <p188:author id="{C22042C7-1430-3E0B-8702-69C320B56C30}" name="Julia Hosking" initials="JH" userId="S::julia.hosking@salvationarmy.org.au::f37c2b41-8689-4b5d-86e4-57670b4b4b69" providerId="AD"/>
  <p188:author id="{170106E1-92B0-CB10-8982-E6099857F1C9}" name="Freye Lowery" initials="FL" userId="S::freye.lowery@salvationarmy.org.au::3dd664f4-f372-4f89-a353-2bf700518629" providerId="AD"/>
  <p188:author id="{E38580E6-4DB9-1809-2526-32242D8E1064}" name="Amy Durand" initials="" userId="S::amy.durand@salvationarmy.org.au::6e32e4e7-d7d1-4f22-ae33-cd744c73b3b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16028F-8DDB-421E-E699-75493231F761}" v="75" dt="2025-06-22T23:46:00.693"/>
    <p1510:client id="{4D224025-C248-C132-DB39-21428314F87B}" v="11" dt="2025-06-22T23:52:08.0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8/10/relationships/authors" Targe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10A34-7614-7947-B2B4-7C4E4A19B75D}"/>
              </a:ext>
            </a:extLst>
          </p:cNvPr>
          <p:cNvSpPr>
            <a:spLocks noGrp="1"/>
          </p:cNvSpPr>
          <p:nvPr>
            <p:ph type="ctrTitle"/>
          </p:nvPr>
        </p:nvSpPr>
        <p:spPr>
          <a:xfrm>
            <a:off x="1524000" y="1122363"/>
            <a:ext cx="9144000" cy="2387600"/>
          </a:xfrm>
        </p:spPr>
        <p:txBody>
          <a:bodyPr anchor="b">
            <a:normAutofit/>
          </a:bodyPr>
          <a:lstStyle>
            <a:lvl1pPr algn="ctr">
              <a:defRPr sz="5000" b="0" baseline="0">
                <a:solidFill>
                  <a:srgbClr val="003350"/>
                </a:solidFill>
                <a:latin typeface="Avenir Next Demi Bold" panose="020B0503020202020204" pitchFamily="34"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D6A38AE7-0F91-2046-B387-3A5C156E60D9}"/>
              </a:ext>
            </a:extLst>
          </p:cNvPr>
          <p:cNvSpPr>
            <a:spLocks noGrp="1"/>
          </p:cNvSpPr>
          <p:nvPr>
            <p:ph type="subTitle" idx="1"/>
          </p:nvPr>
        </p:nvSpPr>
        <p:spPr>
          <a:xfrm>
            <a:off x="1524000" y="3602038"/>
            <a:ext cx="9144000" cy="1655762"/>
          </a:xfrm>
        </p:spPr>
        <p:txBody>
          <a:bodyPr/>
          <a:lstStyle>
            <a:lvl1pPr marL="0" indent="0" algn="ctr">
              <a:buNone/>
              <a:defRPr sz="2400" b="1" baseline="0">
                <a:solidFill>
                  <a:srgbClr val="EF1C24"/>
                </a:solidFill>
                <a:latin typeface="Avenir Next" panose="020B0503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2297858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E714C-235F-494E-9F8C-ECC377D60E86}"/>
              </a:ext>
            </a:extLst>
          </p:cNvPr>
          <p:cNvSpPr>
            <a:spLocks noGrp="1"/>
          </p:cNvSpPr>
          <p:nvPr>
            <p:ph type="title"/>
          </p:nvPr>
        </p:nvSpPr>
        <p:spPr>
          <a:xfrm>
            <a:off x="838200" y="365125"/>
            <a:ext cx="10025418" cy="1325563"/>
          </a:xfrm>
        </p:spPr>
        <p:txBody>
          <a:bodyPr/>
          <a:lstStyle>
            <a:lvl1pPr>
              <a:defRPr baseline="0">
                <a:solidFill>
                  <a:srgbClr val="003350"/>
                </a:solidFill>
                <a:latin typeface="Avenir Next" panose="020B0503020202020204" pitchFamily="34" charset="0"/>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D780647-2CB2-4E4E-BA81-A05A60E665A6}"/>
              </a:ext>
            </a:extLst>
          </p:cNvPr>
          <p:cNvSpPr>
            <a:spLocks noGrp="1"/>
          </p:cNvSpPr>
          <p:nvPr>
            <p:ph idx="1"/>
          </p:nvPr>
        </p:nvSpPr>
        <p:spPr>
          <a:xfrm>
            <a:off x="838200" y="1825625"/>
            <a:ext cx="10025418" cy="4351338"/>
          </a:xfrm>
        </p:spPr>
        <p:txBody>
          <a:bodyPr/>
          <a:lstStyle>
            <a:lvl1pPr>
              <a:defRPr baseline="0">
                <a:latin typeface="Avenir Next" panose="020B0503020202020204" pitchFamily="34" charset="0"/>
              </a:defRPr>
            </a:lvl1pPr>
            <a:lvl2pPr>
              <a:defRPr baseline="0">
                <a:latin typeface="Avenir Next" panose="020B0503020202020204" pitchFamily="34" charset="0"/>
              </a:defRPr>
            </a:lvl2pPr>
            <a:lvl3pPr>
              <a:defRPr baseline="0">
                <a:latin typeface="Avenir Next" panose="020B0503020202020204" pitchFamily="34" charset="0"/>
              </a:defRPr>
            </a:lvl3pPr>
            <a:lvl4pPr>
              <a:defRPr baseline="0">
                <a:latin typeface="Avenir Next" panose="020B0503020202020204" pitchFamily="34" charset="0"/>
              </a:defRPr>
            </a:lvl4pPr>
            <a:lvl5pPr>
              <a:defRPr baseline="0">
                <a:latin typeface="Avenir Next" panose="020B0503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60158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6F3A4C-D80D-C287-32CB-DC7930A4F08B}"/>
              </a:ext>
            </a:extLst>
          </p:cNvPr>
          <p:cNvSpPr>
            <a:spLocks noGrp="1"/>
          </p:cNvSpPr>
          <p:nvPr>
            <p:ph type="title"/>
          </p:nvPr>
        </p:nvSpPr>
        <p:spPr>
          <a:xfrm>
            <a:off x="973446" y="1167917"/>
            <a:ext cx="8737083" cy="1068388"/>
          </a:xfrm>
        </p:spPr>
        <p:txBody>
          <a:bodyPr anchor="b">
            <a:normAutofit/>
          </a:bodyPr>
          <a:lstStyle>
            <a:lvl1pPr marL="0" indent="0">
              <a:buFontTx/>
              <a:buNone/>
              <a:defRPr sz="3500" baseline="0">
                <a:latin typeface="Avenir Next" panose="020B0503020202020204" pitchFamily="34" charset="0"/>
              </a:defRPr>
            </a:lvl1pPr>
          </a:lstStyle>
          <a:p>
            <a:r>
              <a:rPr lang="en-GB"/>
              <a:t>Click to edit Master title style</a:t>
            </a:r>
            <a:endParaRPr lang="en-US"/>
          </a:p>
        </p:txBody>
      </p:sp>
      <p:sp>
        <p:nvSpPr>
          <p:cNvPr id="7" name="Text Placeholder 3">
            <a:extLst>
              <a:ext uri="{FF2B5EF4-FFF2-40B4-BE49-F238E27FC236}">
                <a16:creationId xmlns:a16="http://schemas.microsoft.com/office/drawing/2014/main" id="{D099A08D-461C-AE81-10F5-90490927844A}"/>
              </a:ext>
            </a:extLst>
          </p:cNvPr>
          <p:cNvSpPr>
            <a:spLocks noGrp="1"/>
          </p:cNvSpPr>
          <p:nvPr>
            <p:ph type="body" sz="half" idx="2"/>
          </p:nvPr>
        </p:nvSpPr>
        <p:spPr>
          <a:xfrm>
            <a:off x="973446" y="2504663"/>
            <a:ext cx="8737083" cy="3349486"/>
          </a:xfrm>
        </p:spPr>
        <p:txBody>
          <a:bodyPr>
            <a:normAutofit/>
          </a:bodyPr>
          <a:lstStyle>
            <a:lvl1pPr marL="0" indent="0">
              <a:buFontTx/>
              <a:buNone/>
              <a:defRPr sz="2500" baseline="0">
                <a:latin typeface="Avenir Next" panose="020B05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357383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6AFE7-9D07-D443-8C6B-E6A90041B7E5}"/>
              </a:ext>
            </a:extLst>
          </p:cNvPr>
          <p:cNvSpPr>
            <a:spLocks noGrp="1"/>
          </p:cNvSpPr>
          <p:nvPr>
            <p:ph type="title"/>
          </p:nvPr>
        </p:nvSpPr>
        <p:spPr>
          <a:xfrm>
            <a:off x="4879526" y="989012"/>
            <a:ext cx="5738432" cy="1068388"/>
          </a:xfrm>
        </p:spPr>
        <p:txBody>
          <a:bodyPr anchor="b"/>
          <a:lstStyle>
            <a:lvl1pPr>
              <a:defRPr sz="3200" baseline="0">
                <a:latin typeface="Avenir Next" panose="020B0503020202020204" pitchFamily="34" charset="0"/>
              </a:defRPr>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FD9809A-E241-F14F-B1B5-35737836FCF5}"/>
              </a:ext>
            </a:extLst>
          </p:cNvPr>
          <p:cNvSpPr>
            <a:spLocks noGrp="1"/>
          </p:cNvSpPr>
          <p:nvPr>
            <p:ph type="pic" idx="1"/>
          </p:nvPr>
        </p:nvSpPr>
        <p:spPr>
          <a:xfrm>
            <a:off x="859808" y="989012"/>
            <a:ext cx="3616658" cy="474386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F04CD26-6D63-8C49-BDAA-61A33E4F5F18}"/>
              </a:ext>
            </a:extLst>
          </p:cNvPr>
          <p:cNvSpPr>
            <a:spLocks noGrp="1"/>
          </p:cNvSpPr>
          <p:nvPr>
            <p:ph type="body" sz="half" idx="2"/>
          </p:nvPr>
        </p:nvSpPr>
        <p:spPr>
          <a:xfrm>
            <a:off x="4879526" y="2057400"/>
            <a:ext cx="5738432" cy="3715603"/>
          </a:xfrm>
        </p:spPr>
        <p:txBody>
          <a:bodyPr/>
          <a:lstStyle>
            <a:lvl1pPr marL="0" indent="0">
              <a:buNone/>
              <a:defRPr sz="1600" baseline="0">
                <a:latin typeface="Avenir Next" panose="020B05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121045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56FED-8437-2843-A601-EA4C02EEB717}"/>
              </a:ext>
            </a:extLst>
          </p:cNvPr>
          <p:cNvSpPr>
            <a:spLocks noGrp="1"/>
          </p:cNvSpPr>
          <p:nvPr>
            <p:ph type="title"/>
          </p:nvPr>
        </p:nvSpPr>
        <p:spPr>
          <a:xfrm>
            <a:off x="831850" y="1709738"/>
            <a:ext cx="10515600" cy="2852737"/>
          </a:xfrm>
        </p:spPr>
        <p:txBody>
          <a:bodyPr anchor="b">
            <a:normAutofit/>
          </a:bodyPr>
          <a:lstStyle>
            <a:lvl1pPr>
              <a:defRPr sz="5000" baseline="0">
                <a:solidFill>
                  <a:srgbClr val="2B328C"/>
                </a:solidFill>
                <a:latin typeface="Avenir Next Demi Bold" panose="020B0503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78053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45683-8285-A549-910A-F5E804632346}"/>
              </a:ext>
            </a:extLst>
          </p:cNvPr>
          <p:cNvSpPr>
            <a:spLocks noGrp="1"/>
          </p:cNvSpPr>
          <p:nvPr>
            <p:ph type="title"/>
          </p:nvPr>
        </p:nvSpPr>
        <p:spPr>
          <a:xfrm>
            <a:off x="838200" y="2103437"/>
            <a:ext cx="9970827" cy="1325563"/>
          </a:xfrm>
        </p:spPr>
        <p:txBody>
          <a:bodyPr/>
          <a:lstStyle>
            <a:lvl1pPr>
              <a:defRPr baseline="0">
                <a:solidFill>
                  <a:schemeClr val="tx1"/>
                </a:solidFill>
                <a:latin typeface="AVENIR BOOK OBLIQUE" panose="02000503020000020003" pitchFamily="2" charset="0"/>
              </a:defRPr>
            </a:lvl1pPr>
          </a:lstStyle>
          <a:p>
            <a:r>
              <a:rPr lang="en-GB"/>
              <a:t>Click to edit Master title style</a:t>
            </a:r>
            <a:endParaRPr lang="en-US"/>
          </a:p>
        </p:txBody>
      </p:sp>
    </p:spTree>
    <p:extLst>
      <p:ext uri="{BB962C8B-B14F-4D97-AF65-F5344CB8AC3E}">
        <p14:creationId xmlns:p14="http://schemas.microsoft.com/office/powerpoint/2010/main" val="4266549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85AD6-8F5F-A04E-8892-99A0026DF53F}"/>
              </a:ext>
            </a:extLst>
          </p:cNvPr>
          <p:cNvSpPr>
            <a:spLocks noGrp="1"/>
          </p:cNvSpPr>
          <p:nvPr>
            <p:ph type="title"/>
          </p:nvPr>
        </p:nvSpPr>
        <p:spPr>
          <a:xfrm>
            <a:off x="838200" y="365125"/>
            <a:ext cx="10019364" cy="1325563"/>
          </a:xfrm>
        </p:spPr>
        <p:txBody>
          <a:bodyPr/>
          <a:lstStyle>
            <a:lvl1pPr>
              <a:defRPr baseline="0">
                <a:solidFill>
                  <a:srgbClr val="2B328C"/>
                </a:solidFill>
                <a:latin typeface="Avenir Next" panose="020B0503020202020204" pitchFamily="34" charset="0"/>
              </a:defRPr>
            </a:lvl1pPr>
          </a:lstStyle>
          <a:p>
            <a:r>
              <a:rPr lang="en-GB"/>
              <a:t>Click to edit Master title style</a:t>
            </a:r>
            <a:endParaRPr lang="en-US"/>
          </a:p>
        </p:txBody>
      </p:sp>
      <p:sp>
        <p:nvSpPr>
          <p:cNvPr id="4" name="Content Placeholder 3">
            <a:extLst>
              <a:ext uri="{FF2B5EF4-FFF2-40B4-BE49-F238E27FC236}">
                <a16:creationId xmlns:a16="http://schemas.microsoft.com/office/drawing/2014/main" id="{FB4FBACC-9E9F-4542-9B7C-3456C75FE9AF}"/>
              </a:ext>
            </a:extLst>
          </p:cNvPr>
          <p:cNvSpPr>
            <a:spLocks noGrp="1"/>
          </p:cNvSpPr>
          <p:nvPr>
            <p:ph sz="half" idx="2"/>
          </p:nvPr>
        </p:nvSpPr>
        <p:spPr>
          <a:xfrm>
            <a:off x="5847882" y="1825625"/>
            <a:ext cx="4685364" cy="3961026"/>
          </a:xfrm>
        </p:spPr>
        <p:txBody>
          <a:bodyPr/>
          <a:lstStyle>
            <a:lvl1pPr>
              <a:defRPr baseline="0">
                <a:latin typeface="Avenir Next" panose="020B0503020202020204" pitchFamily="34" charset="0"/>
              </a:defRPr>
            </a:lvl1pPr>
            <a:lvl2pPr>
              <a:defRPr baseline="0">
                <a:latin typeface="Avenir Next" panose="020B0503020202020204" pitchFamily="34" charset="0"/>
              </a:defRPr>
            </a:lvl2pPr>
            <a:lvl3pPr>
              <a:defRPr baseline="0">
                <a:latin typeface="Avenir Next" panose="020B0503020202020204" pitchFamily="34" charset="0"/>
              </a:defRPr>
            </a:lvl3pPr>
            <a:lvl4pPr>
              <a:defRPr baseline="0">
                <a:latin typeface="Avenir Next" panose="020B0503020202020204" pitchFamily="34" charset="0"/>
              </a:defRPr>
            </a:lvl4pPr>
            <a:lvl5pPr>
              <a:defRPr baseline="0">
                <a:latin typeface="Avenir Next" panose="020B0503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Content Placeholder 3">
            <a:extLst>
              <a:ext uri="{FF2B5EF4-FFF2-40B4-BE49-F238E27FC236}">
                <a16:creationId xmlns:a16="http://schemas.microsoft.com/office/drawing/2014/main" id="{196114F2-2437-E125-24C5-0035707449BE}"/>
              </a:ext>
            </a:extLst>
          </p:cNvPr>
          <p:cNvSpPr>
            <a:spLocks noGrp="1"/>
          </p:cNvSpPr>
          <p:nvPr>
            <p:ph sz="half" idx="10"/>
          </p:nvPr>
        </p:nvSpPr>
        <p:spPr>
          <a:xfrm>
            <a:off x="835925" y="1825625"/>
            <a:ext cx="4685364" cy="3961026"/>
          </a:xfrm>
        </p:spPr>
        <p:txBody>
          <a:bodyPr/>
          <a:lstStyle>
            <a:lvl1pPr>
              <a:defRPr baseline="0">
                <a:latin typeface="Avenir Next" panose="020B0503020202020204" pitchFamily="34" charset="0"/>
              </a:defRPr>
            </a:lvl1pPr>
            <a:lvl2pPr>
              <a:defRPr baseline="0">
                <a:latin typeface="Avenir Next" panose="020B0503020202020204" pitchFamily="34" charset="0"/>
              </a:defRPr>
            </a:lvl2pPr>
            <a:lvl3pPr>
              <a:defRPr baseline="0">
                <a:latin typeface="Avenir Next" panose="020B0503020202020204" pitchFamily="34" charset="0"/>
              </a:defRPr>
            </a:lvl3pPr>
            <a:lvl4pPr>
              <a:defRPr baseline="0">
                <a:latin typeface="Avenir Next" panose="020B0503020202020204" pitchFamily="34" charset="0"/>
              </a:defRPr>
            </a:lvl4pPr>
            <a:lvl5pPr>
              <a:defRPr baseline="0">
                <a:latin typeface="Avenir Next" panose="020B0503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666636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610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9079A-D058-4747-89CA-AB6CA7545192}"/>
              </a:ext>
            </a:extLst>
          </p:cNvPr>
          <p:cNvSpPr>
            <a:spLocks noGrp="1"/>
          </p:cNvSpPr>
          <p:nvPr>
            <p:ph type="title"/>
          </p:nvPr>
        </p:nvSpPr>
        <p:spPr>
          <a:xfrm>
            <a:off x="839788" y="987426"/>
            <a:ext cx="3932237" cy="1069974"/>
          </a:xfrm>
        </p:spPr>
        <p:txBody>
          <a:bodyPr anchor="b"/>
          <a:lstStyle>
            <a:lvl1pPr>
              <a:defRPr sz="3200" baseline="0">
                <a:latin typeface="Avenir Next" panose="020B0503020202020204" pitchFamily="34" charset="0"/>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1E3DA3B-9B1D-E948-8C99-3867B9F529A2}"/>
              </a:ext>
            </a:extLst>
          </p:cNvPr>
          <p:cNvSpPr>
            <a:spLocks noGrp="1"/>
          </p:cNvSpPr>
          <p:nvPr>
            <p:ph idx="1"/>
          </p:nvPr>
        </p:nvSpPr>
        <p:spPr>
          <a:xfrm>
            <a:off x="5183189" y="987426"/>
            <a:ext cx="5462066" cy="4799226"/>
          </a:xfrm>
        </p:spPr>
        <p:txBody>
          <a:bodyPr/>
          <a:lstStyle>
            <a:lvl1pPr>
              <a:defRPr sz="3200" baseline="0">
                <a:latin typeface="Avenir Next" panose="020B0503020202020204" pitchFamily="34" charset="0"/>
              </a:defRPr>
            </a:lvl1pPr>
            <a:lvl2pPr>
              <a:defRPr sz="2800" baseline="0">
                <a:latin typeface="Avenir Next" panose="020B0503020202020204" pitchFamily="34" charset="0"/>
              </a:defRPr>
            </a:lvl2pPr>
            <a:lvl3pPr>
              <a:defRPr sz="2400" baseline="0">
                <a:latin typeface="Avenir Next" panose="020B0503020202020204" pitchFamily="34" charset="0"/>
              </a:defRPr>
            </a:lvl3pPr>
            <a:lvl4pPr>
              <a:defRPr sz="2000" baseline="0">
                <a:latin typeface="Avenir Next" panose="020B0503020202020204" pitchFamily="34" charset="0"/>
              </a:defRPr>
            </a:lvl4pPr>
            <a:lvl5pPr>
              <a:defRPr sz="2000" baseline="0">
                <a:latin typeface="Avenir Next" panose="020B0503020202020204" pitchFamily="34" charset="0"/>
              </a:defRPr>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4779360-273D-AB44-B75A-38E22812A348}"/>
              </a:ext>
            </a:extLst>
          </p:cNvPr>
          <p:cNvSpPr>
            <a:spLocks noGrp="1"/>
          </p:cNvSpPr>
          <p:nvPr>
            <p:ph type="body" sz="half" idx="2"/>
          </p:nvPr>
        </p:nvSpPr>
        <p:spPr>
          <a:xfrm>
            <a:off x="839788" y="2057400"/>
            <a:ext cx="3932237" cy="3753402"/>
          </a:xfrm>
        </p:spPr>
        <p:txBody>
          <a:bodyPr/>
          <a:lstStyle>
            <a:lvl1pPr marL="0" indent="0">
              <a:buNone/>
              <a:defRPr sz="1600" baseline="0">
                <a:latin typeface="Avenir Next" panose="020B05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070282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Scripture rea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45683-8285-A549-910A-F5E804632346}"/>
              </a:ext>
            </a:extLst>
          </p:cNvPr>
          <p:cNvSpPr>
            <a:spLocks noGrp="1"/>
          </p:cNvSpPr>
          <p:nvPr>
            <p:ph type="title" hasCustomPrompt="1"/>
          </p:nvPr>
        </p:nvSpPr>
        <p:spPr>
          <a:xfrm>
            <a:off x="2761488" y="1727561"/>
            <a:ext cx="6675120" cy="3402878"/>
          </a:xfrm>
        </p:spPr>
        <p:txBody>
          <a:bodyPr anchor="ctr" anchorCtr="0">
            <a:normAutofit/>
          </a:bodyPr>
          <a:lstStyle>
            <a:lvl1pPr algn="ctr">
              <a:defRPr sz="3200" b="0" i="1" spc="-150" baseline="0">
                <a:solidFill>
                  <a:schemeClr val="tx1"/>
                </a:solidFill>
                <a:latin typeface="Avenir Next LT Pro" panose="020B0504020202020204" pitchFamily="34" charset="77"/>
              </a:defRPr>
            </a:lvl1pPr>
          </a:lstStyle>
          <a:p>
            <a:br>
              <a:rPr lang="en-GB"/>
            </a:br>
            <a:r>
              <a:rPr lang="en-GB"/>
              <a:t>Add scripture reading here</a:t>
            </a:r>
            <a:br>
              <a:rPr lang="en-GB"/>
            </a:br>
            <a:br>
              <a:rPr lang="en-GB"/>
            </a:br>
            <a:endParaRPr lang="en-US"/>
          </a:p>
        </p:txBody>
      </p:sp>
    </p:spTree>
    <p:extLst>
      <p:ext uri="{BB962C8B-B14F-4D97-AF65-F5344CB8AC3E}">
        <p14:creationId xmlns:p14="http://schemas.microsoft.com/office/powerpoint/2010/main" val="1911486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Quiz">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6F3A4C-D80D-C287-32CB-DC7930A4F08B}"/>
              </a:ext>
            </a:extLst>
          </p:cNvPr>
          <p:cNvSpPr>
            <a:spLocks noGrp="1"/>
          </p:cNvSpPr>
          <p:nvPr>
            <p:ph type="title" hasCustomPrompt="1"/>
          </p:nvPr>
        </p:nvSpPr>
        <p:spPr>
          <a:xfrm>
            <a:off x="867508" y="1855585"/>
            <a:ext cx="10492154" cy="977558"/>
          </a:xfrm>
        </p:spPr>
        <p:txBody>
          <a:bodyPr anchor="ctr" anchorCtr="0">
            <a:normAutofit/>
          </a:bodyPr>
          <a:lstStyle>
            <a:lvl1pPr marL="0" indent="0" algn="ctr">
              <a:buFontTx/>
              <a:buNone/>
              <a:defRPr sz="4400" b="1" i="0" spc="-150" baseline="0">
                <a:solidFill>
                  <a:srgbClr val="003350"/>
                </a:solidFill>
                <a:latin typeface="Avenir Next LT Pro Demi" panose="020B0504020202020204" pitchFamily="34" charset="77"/>
              </a:defRPr>
            </a:lvl1pPr>
          </a:lstStyle>
          <a:p>
            <a:r>
              <a:rPr lang="en-GB"/>
              <a:t>Add statement here</a:t>
            </a:r>
            <a:endParaRPr lang="en-US"/>
          </a:p>
        </p:txBody>
      </p:sp>
    </p:spTree>
    <p:extLst>
      <p:ext uri="{BB962C8B-B14F-4D97-AF65-F5344CB8AC3E}">
        <p14:creationId xmlns:p14="http://schemas.microsoft.com/office/powerpoint/2010/main" val="6024385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7531A0-0B20-7C7B-8E7D-E38C1E3E96DD}"/>
              </a:ext>
            </a:extLst>
          </p:cNvPr>
          <p:cNvSpPr/>
          <p:nvPr userDrawn="1"/>
        </p:nvSpPr>
        <p:spPr>
          <a:xfrm>
            <a:off x="9261231" y="2684585"/>
            <a:ext cx="2790092" cy="39389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C10A34-7614-7947-B2B4-7C4E4A19B75D}"/>
              </a:ext>
            </a:extLst>
          </p:cNvPr>
          <p:cNvSpPr>
            <a:spLocks noGrp="1"/>
          </p:cNvSpPr>
          <p:nvPr>
            <p:ph type="ctrTitle"/>
          </p:nvPr>
        </p:nvSpPr>
        <p:spPr>
          <a:xfrm>
            <a:off x="1524000" y="2235200"/>
            <a:ext cx="9144000" cy="2387600"/>
          </a:xfrm>
        </p:spPr>
        <p:txBody>
          <a:bodyPr anchor="t">
            <a:normAutofit/>
          </a:bodyPr>
          <a:lstStyle>
            <a:lvl1pPr algn="ctr">
              <a:defRPr sz="7200" b="1" i="0" spc="-150" baseline="0">
                <a:solidFill>
                  <a:srgbClr val="003350"/>
                </a:solidFill>
                <a:latin typeface="Avenir Next LT Pro" panose="020B0504020202020204" pitchFamily="34" charset="77"/>
              </a:defRPr>
            </a:lvl1pPr>
          </a:lstStyle>
          <a:p>
            <a:r>
              <a:rPr lang="en-GB"/>
              <a:t>Click to edit Master title style</a:t>
            </a:r>
            <a:endParaRPr lang="en-US"/>
          </a:p>
        </p:txBody>
      </p:sp>
    </p:spTree>
    <p:extLst>
      <p:ext uri="{BB962C8B-B14F-4D97-AF65-F5344CB8AC3E}">
        <p14:creationId xmlns:p14="http://schemas.microsoft.com/office/powerpoint/2010/main" val="3951141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6F3A4C-D80D-C287-32CB-DC7930A4F08B}"/>
              </a:ext>
            </a:extLst>
          </p:cNvPr>
          <p:cNvSpPr>
            <a:spLocks noGrp="1"/>
          </p:cNvSpPr>
          <p:nvPr>
            <p:ph type="title" hasCustomPrompt="1"/>
          </p:nvPr>
        </p:nvSpPr>
        <p:spPr>
          <a:xfrm>
            <a:off x="1840738" y="2894806"/>
            <a:ext cx="8510523" cy="1068388"/>
          </a:xfrm>
        </p:spPr>
        <p:txBody>
          <a:bodyPr anchor="ctr" anchorCtr="0">
            <a:normAutofit/>
          </a:bodyPr>
          <a:lstStyle>
            <a:lvl1pPr marL="0" indent="0" algn="ctr">
              <a:buFontTx/>
              <a:buNone/>
              <a:defRPr sz="3500" b="0" i="0" baseline="0">
                <a:latin typeface="Avenir Next LT Pro" panose="020B0504020202020204" pitchFamily="34" charset="77"/>
              </a:defRPr>
            </a:lvl1pPr>
          </a:lstStyle>
          <a:p>
            <a:pPr lvl="0"/>
            <a:r>
              <a:rPr lang="en-GB"/>
              <a:t>Add content here</a:t>
            </a:r>
          </a:p>
        </p:txBody>
      </p:sp>
    </p:spTree>
    <p:extLst>
      <p:ext uri="{BB962C8B-B14F-4D97-AF65-F5344CB8AC3E}">
        <p14:creationId xmlns:p14="http://schemas.microsoft.com/office/powerpoint/2010/main" val="1579593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6AFE7-9D07-D443-8C6B-E6A90041B7E5}"/>
              </a:ext>
            </a:extLst>
          </p:cNvPr>
          <p:cNvSpPr>
            <a:spLocks noGrp="1"/>
          </p:cNvSpPr>
          <p:nvPr>
            <p:ph type="title"/>
          </p:nvPr>
        </p:nvSpPr>
        <p:spPr>
          <a:xfrm>
            <a:off x="4839769" y="2990230"/>
            <a:ext cx="5738432" cy="1310833"/>
          </a:xfrm>
        </p:spPr>
        <p:txBody>
          <a:bodyPr anchor="t" anchorCtr="0">
            <a:noAutofit/>
          </a:bodyPr>
          <a:lstStyle>
            <a:lvl1pPr algn="ctr">
              <a:defRPr sz="4400" b="1" i="0" spc="-150" baseline="0">
                <a:solidFill>
                  <a:srgbClr val="003350"/>
                </a:solidFill>
                <a:latin typeface="Avenir Next LT Pro Demi" panose="020B0504020202020204" pitchFamily="34" charset="77"/>
              </a:defRPr>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FD9809A-E241-F14F-B1B5-35737836FCF5}"/>
              </a:ext>
            </a:extLst>
          </p:cNvPr>
          <p:cNvSpPr>
            <a:spLocks noGrp="1"/>
          </p:cNvSpPr>
          <p:nvPr>
            <p:ph type="pic" idx="1"/>
          </p:nvPr>
        </p:nvSpPr>
        <p:spPr>
          <a:xfrm>
            <a:off x="995423" y="1556417"/>
            <a:ext cx="3287210" cy="417846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3663896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B278BA-2A70-B442-8CFB-660B4CAAA4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39DF2FA-725B-C540-813A-075809B531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3A260E-228E-B54B-B7F4-20744580EB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631B07-F52B-C440-93FB-A5A1B147D61D}" type="datetimeFigureOut">
              <a:rPr lang="en-US" smtClean="0"/>
              <a:t>6/26/2025</a:t>
            </a:fld>
            <a:endParaRPr lang="en-US"/>
          </a:p>
        </p:txBody>
      </p:sp>
    </p:spTree>
    <p:extLst>
      <p:ext uri="{BB962C8B-B14F-4D97-AF65-F5344CB8AC3E}">
        <p14:creationId xmlns:p14="http://schemas.microsoft.com/office/powerpoint/2010/main" val="60017038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64" r:id="rId13"/>
    <p:sldLayoutId id="2147483665" r:id="rId14"/>
  </p:sldLayoutIdLst>
  <p:txStyles>
    <p:titleStyle>
      <a:lvl1pPr algn="l" defTabSz="914400" rtl="0" eaLnBrk="1" latinLnBrk="0" hangingPunct="1">
        <a:lnSpc>
          <a:spcPct val="90000"/>
        </a:lnSpc>
        <a:spcBef>
          <a:spcPct val="0"/>
        </a:spcBef>
        <a:buNone/>
        <a:defRPr sz="4400" b="1" kern="1200">
          <a:solidFill>
            <a:srgbClr val="003350"/>
          </a:solidFill>
          <a:latin typeface="Avenir Next LT Pro" panose="020B05040202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08D79-BAEF-701D-3832-F32DB68ABB4A}"/>
              </a:ext>
            </a:extLst>
          </p:cNvPr>
          <p:cNvSpPr>
            <a:spLocks noGrp="1"/>
          </p:cNvSpPr>
          <p:nvPr>
            <p:ph type="ctrTitle"/>
          </p:nvPr>
        </p:nvSpPr>
        <p:spPr>
          <a:xfrm>
            <a:off x="1681238" y="2198509"/>
            <a:ext cx="8817429" cy="2039937"/>
          </a:xfrm>
          <a:ln>
            <a:noFill/>
          </a:ln>
        </p:spPr>
        <p:txBody>
          <a:bodyPr anchor="ctr">
            <a:normAutofit/>
          </a:bodyPr>
          <a:lstStyle/>
          <a:p>
            <a:r>
              <a:rPr lang="en-GB" sz="4400" b="1" dirty="0">
                <a:ln w="19050">
                  <a:solidFill>
                    <a:srgbClr val="003350"/>
                  </a:solidFill>
                </a:ln>
                <a:latin typeface="Avenir Next LT Pro"/>
              </a:rPr>
              <a:t>Junior Soldier </a:t>
            </a:r>
            <a:br>
              <a:rPr lang="en-GB" sz="4400" b="1" dirty="0">
                <a:ln w="19050">
                  <a:solidFill>
                    <a:srgbClr val="003350"/>
                  </a:solidFill>
                </a:ln>
                <a:latin typeface="Avenir Next LT Pro" panose="020B0504020202020204" pitchFamily="34" charset="77"/>
              </a:rPr>
            </a:br>
            <a:r>
              <a:rPr lang="en-GB" sz="4400" b="1" dirty="0">
                <a:ln w="19050">
                  <a:solidFill>
                    <a:srgbClr val="003350"/>
                  </a:solidFill>
                </a:ln>
                <a:latin typeface="Avenir Next LT Pro"/>
              </a:rPr>
              <a:t>Renewal Day </a:t>
            </a:r>
            <a:r>
              <a:rPr lang="en-GB" sz="4400" b="1" dirty="0">
                <a:ln w="19050">
                  <a:solidFill>
                    <a:srgbClr val="003350"/>
                  </a:solidFill>
                </a:ln>
                <a:solidFill>
                  <a:schemeClr val="bg1"/>
                </a:solidFill>
                <a:latin typeface="Avenir Next LT Pro"/>
              </a:rPr>
              <a:t>2025</a:t>
            </a:r>
            <a:endParaRPr lang="en-GB" sz="4400" dirty="0">
              <a:ln w="19050">
                <a:solidFill>
                  <a:srgbClr val="003350"/>
                </a:solidFill>
              </a:ln>
              <a:solidFill>
                <a:schemeClr val="bg1"/>
              </a:solidFill>
              <a:latin typeface="Avenir Next LT Pro"/>
            </a:endParaRPr>
          </a:p>
        </p:txBody>
      </p:sp>
      <p:sp>
        <p:nvSpPr>
          <p:cNvPr id="3" name="Subtitle 3">
            <a:extLst>
              <a:ext uri="{FF2B5EF4-FFF2-40B4-BE49-F238E27FC236}">
                <a16:creationId xmlns:a16="http://schemas.microsoft.com/office/drawing/2014/main" id="{CB0C6933-D727-281B-B3A1-CC7EF8B13CD6}"/>
              </a:ext>
            </a:extLst>
          </p:cNvPr>
          <p:cNvSpPr>
            <a:spLocks noGrp="1"/>
          </p:cNvSpPr>
          <p:nvPr>
            <p:ph type="subTitle" idx="1"/>
          </p:nvPr>
        </p:nvSpPr>
        <p:spPr>
          <a:xfrm>
            <a:off x="1524000" y="4509247"/>
            <a:ext cx="9144000" cy="1389529"/>
          </a:xfrm>
        </p:spPr>
        <p:txBody>
          <a:bodyPr vert="horz" lIns="91440" tIns="45720" rIns="91440" bIns="45720" rtlCol="0" anchor="t">
            <a:normAutofit/>
          </a:bodyPr>
          <a:lstStyle/>
          <a:p>
            <a:r>
              <a:rPr lang="en-US" sz="2800" dirty="0">
                <a:latin typeface="Avenir Next LT Pro Demi"/>
                <a:cs typeface="Arial"/>
              </a:rPr>
              <a:t>God's big story and me:</a:t>
            </a:r>
            <a:endParaRPr lang="en-US" sz="2800" dirty="0">
              <a:cs typeface="Arial"/>
            </a:endParaRPr>
          </a:p>
          <a:p>
            <a:r>
              <a:rPr lang="en-US" sz="2800" dirty="0">
                <a:latin typeface="Avenir Next LT Pro Demi"/>
                <a:cs typeface="Arial"/>
              </a:rPr>
              <a:t>walking with Jesus</a:t>
            </a:r>
            <a:endParaRPr lang="en-US" sz="2800" dirty="0"/>
          </a:p>
        </p:txBody>
      </p:sp>
      <p:pic>
        <p:nvPicPr>
          <p:cNvPr id="4" name="Picture 3" descr="A logo with a star and a letter&#10;&#10;AI-generated content may be incorrect.">
            <a:extLst>
              <a:ext uri="{FF2B5EF4-FFF2-40B4-BE49-F238E27FC236}">
                <a16:creationId xmlns:a16="http://schemas.microsoft.com/office/drawing/2014/main" id="{17EDE587-E530-FF2D-E674-6D56F74B3F92}"/>
              </a:ext>
            </a:extLst>
          </p:cNvPr>
          <p:cNvPicPr>
            <a:picLocks noChangeAspect="1"/>
          </p:cNvPicPr>
          <p:nvPr/>
        </p:nvPicPr>
        <p:blipFill>
          <a:blip r:embed="rId3"/>
          <a:stretch>
            <a:fillRect/>
          </a:stretch>
        </p:blipFill>
        <p:spPr>
          <a:xfrm>
            <a:off x="5175250" y="365127"/>
            <a:ext cx="1841500" cy="1841500"/>
          </a:xfrm>
          <a:prstGeom prst="rect">
            <a:avLst/>
          </a:prstGeom>
        </p:spPr>
      </p:pic>
    </p:spTree>
    <p:extLst>
      <p:ext uri="{BB962C8B-B14F-4D97-AF65-F5344CB8AC3E}">
        <p14:creationId xmlns:p14="http://schemas.microsoft.com/office/powerpoint/2010/main" val="211141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9912-D2DD-F38F-18E3-5D7F5028A70D}"/>
              </a:ext>
            </a:extLst>
          </p:cNvPr>
          <p:cNvSpPr>
            <a:spLocks noGrp="1"/>
          </p:cNvSpPr>
          <p:nvPr>
            <p:ph type="ctrTitle"/>
          </p:nvPr>
        </p:nvSpPr>
        <p:spPr>
          <a:xfrm>
            <a:off x="1524000" y="1885142"/>
            <a:ext cx="9144000" cy="3063335"/>
          </a:xfrm>
        </p:spPr>
        <p:txBody>
          <a:bodyPr anchor="ctr">
            <a:normAutofit/>
          </a:bodyPr>
          <a:lstStyle/>
          <a:p>
            <a:r>
              <a:rPr lang="en-US" dirty="0">
                <a:latin typeface="Avenir Next LT Pro"/>
              </a:rPr>
              <a:t>Walking with Jesus</a:t>
            </a:r>
            <a:br>
              <a:rPr lang="en-US" dirty="0">
                <a:latin typeface="Avenir Next LT Pro"/>
              </a:rPr>
            </a:br>
            <a:r>
              <a:rPr lang="en-US" dirty="0">
                <a:latin typeface="Avenir Next LT Pro"/>
              </a:rPr>
              <a:t>to pray and worship</a:t>
            </a:r>
            <a:endParaRPr lang="en-US" dirty="0">
              <a:solidFill>
                <a:srgbClr val="EF1C24"/>
              </a:solidFill>
              <a:latin typeface="Avenir Next LT Pro"/>
            </a:endParaRPr>
          </a:p>
        </p:txBody>
      </p:sp>
    </p:spTree>
    <p:extLst>
      <p:ext uri="{BB962C8B-B14F-4D97-AF65-F5344CB8AC3E}">
        <p14:creationId xmlns:p14="http://schemas.microsoft.com/office/powerpoint/2010/main" val="21733419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1B13D46-E552-E6DD-7FEF-26305467909E}"/>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7BF2037B-78B4-B649-D299-0C151072D8C3}"/>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AD361CFC-06AC-2204-E480-8DFE9F312971}"/>
              </a:ext>
            </a:extLst>
          </p:cNvPr>
          <p:cNvSpPr>
            <a:spLocks noGrp="1"/>
          </p:cNvSpPr>
          <p:nvPr/>
        </p:nvSpPr>
        <p:spPr>
          <a:xfrm>
            <a:off x="2814918" y="1255059"/>
            <a:ext cx="6562164" cy="4034117"/>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r>
              <a:rPr lang="en-AU" sz="2900" dirty="0">
                <a:solidFill>
                  <a:srgbClr val="003350"/>
                </a:solidFill>
                <a:latin typeface="Avenir Next LT Pro"/>
              </a:rPr>
              <a:t>News about Jesus kept spreading. Large crowds came to listen to him teach and to be healed of their diseases. But Jesus would often go to some place where he could be alone and pray. </a:t>
            </a:r>
            <a:br>
              <a:rPr lang="en-AU" sz="2900" dirty="0">
                <a:solidFill>
                  <a:srgbClr val="003350"/>
                </a:solidFill>
                <a:latin typeface="Avenir Next LT Pro"/>
              </a:rPr>
            </a:br>
            <a:endParaRPr lang="en-AU" sz="2900" dirty="0">
              <a:solidFill>
                <a:srgbClr val="003350"/>
              </a:solidFill>
              <a:latin typeface="Avenir Next LT Pro"/>
            </a:endParaRPr>
          </a:p>
          <a:p>
            <a:pPr>
              <a:lnSpc>
                <a:spcPct val="100000"/>
              </a:lnSpc>
            </a:pPr>
            <a:r>
              <a:rPr lang="en-AU" sz="2900" dirty="0">
                <a:solidFill>
                  <a:srgbClr val="003350"/>
                </a:solidFill>
                <a:latin typeface="Avenir Next LT Pro"/>
              </a:rPr>
              <a:t>Luke 5:15–16 (CEV)</a:t>
            </a:r>
          </a:p>
        </p:txBody>
      </p:sp>
    </p:spTree>
    <p:extLst>
      <p:ext uri="{BB962C8B-B14F-4D97-AF65-F5344CB8AC3E}">
        <p14:creationId xmlns:p14="http://schemas.microsoft.com/office/powerpoint/2010/main" val="4268201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A4643-1154-6277-5BB5-9EDE36CD8537}"/>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1215D2B7-079A-B0D6-4D28-5B675221D81E}"/>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C4096B6A-B439-9750-3601-7D8AE24C9883}"/>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A79585C2-7979-265F-1712-586D0CE59877}"/>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9B8084EE-894D-8D81-7DE0-BC97FA71BC80}"/>
              </a:ext>
            </a:extLst>
          </p:cNvPr>
          <p:cNvSpPr>
            <a:spLocks noGrp="1"/>
          </p:cNvSpPr>
          <p:nvPr>
            <p:ph type="title"/>
          </p:nvPr>
        </p:nvSpPr>
        <p:spPr>
          <a:xfrm>
            <a:off x="2632168" y="1151711"/>
            <a:ext cx="6998996" cy="4282436"/>
          </a:xfrm>
        </p:spPr>
        <p:txBody>
          <a:bodyPr>
            <a:normAutofit fontScale="90000"/>
          </a:bodyPr>
          <a:lstStyle/>
          <a:p>
            <a:pPr>
              <a:lnSpc>
                <a:spcPct val="100000"/>
              </a:lnSpc>
            </a:pPr>
            <a:r>
              <a:rPr lang="en-AU" dirty="0">
                <a:solidFill>
                  <a:srgbClr val="003350"/>
                </a:solidFill>
                <a:latin typeface="Avenir Next LT Pro"/>
              </a:rPr>
              <a:t>Jesus and his disciples returned to Jerusalem. And as he was walking through the temple, the chief priests, the nation's leaders, and the teachers of the Law of Moses came over to him.  They asked, ‘What right do you have to do these things? Who gave you this authority?’</a:t>
            </a:r>
            <a:br>
              <a:rPr lang="en-AU" dirty="0">
                <a:solidFill>
                  <a:srgbClr val="003350"/>
                </a:solidFill>
                <a:latin typeface="Avenir Next LT Pro"/>
              </a:rPr>
            </a:br>
            <a:endParaRPr lang="en-AU" dirty="0">
              <a:solidFill>
                <a:srgbClr val="003350"/>
              </a:solidFill>
              <a:latin typeface="Avenir Next LT Pro"/>
            </a:endParaRPr>
          </a:p>
          <a:p>
            <a:pPr>
              <a:lnSpc>
                <a:spcPct val="100000"/>
              </a:lnSpc>
            </a:pPr>
            <a:r>
              <a:rPr lang="en-AU" dirty="0">
                <a:solidFill>
                  <a:srgbClr val="003350"/>
                </a:solidFill>
                <a:latin typeface="Avenir Next LT Pro"/>
              </a:rPr>
              <a:t>Mark 11:27–28 (CEV)</a:t>
            </a:r>
          </a:p>
        </p:txBody>
      </p:sp>
    </p:spTree>
    <p:extLst>
      <p:ext uri="{BB962C8B-B14F-4D97-AF65-F5344CB8AC3E}">
        <p14:creationId xmlns:p14="http://schemas.microsoft.com/office/powerpoint/2010/main" val="2364824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41">
            <a:extLst>
              <a:ext uri="{FF2B5EF4-FFF2-40B4-BE49-F238E27FC236}">
                <a16:creationId xmlns:a16="http://schemas.microsoft.com/office/drawing/2014/main" id="{2C0889CA-58E1-3FE2-4C9C-8EF81ADEDAE5}"/>
              </a:ext>
            </a:extLst>
          </p:cNvPr>
          <p:cNvSpPr txBox="1">
            <a:spLocks/>
          </p:cNvSpPr>
          <p:nvPr/>
        </p:nvSpPr>
        <p:spPr>
          <a:xfrm>
            <a:off x="1312459" y="1513525"/>
            <a:ext cx="10104712" cy="3081722"/>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buFont typeface="Arial"/>
              <a:buChar char="•"/>
            </a:pPr>
            <a:r>
              <a:rPr lang="en-AU" sz="3200" dirty="0">
                <a:solidFill>
                  <a:srgbClr val="003350"/>
                </a:solidFill>
                <a:latin typeface="Avenir Next LT Pro"/>
              </a:rPr>
              <a:t>Praying on your own (Luke 5:15–16)</a:t>
            </a:r>
            <a:endParaRPr lang="en-US" dirty="0">
              <a:solidFill>
                <a:srgbClr val="003350"/>
              </a:solidFill>
            </a:endParaRPr>
          </a:p>
          <a:p>
            <a:pPr marL="457200" indent="-457200">
              <a:lnSpc>
                <a:spcPct val="100000"/>
              </a:lnSpc>
              <a:buFont typeface="Arial"/>
              <a:buChar char="•"/>
            </a:pPr>
            <a:r>
              <a:rPr lang="en-AU" sz="3200" dirty="0">
                <a:solidFill>
                  <a:srgbClr val="003350"/>
                </a:solidFill>
                <a:latin typeface="Avenir Next LT Pro"/>
              </a:rPr>
              <a:t>Praying in church (Luke 2:41–43, 46)</a:t>
            </a:r>
          </a:p>
          <a:p>
            <a:pPr marL="457200" indent="-457200">
              <a:lnSpc>
                <a:spcPct val="100000"/>
              </a:lnSpc>
              <a:buFont typeface="Arial"/>
              <a:buChar char="•"/>
            </a:pPr>
            <a:r>
              <a:rPr lang="en-AU" sz="3200" dirty="0">
                <a:solidFill>
                  <a:srgbClr val="003350"/>
                </a:solidFill>
                <a:latin typeface="Avenir Next LT Pro"/>
              </a:rPr>
              <a:t>Teaching/leading others in prayer (Matthew 6:5–8)</a:t>
            </a:r>
          </a:p>
          <a:p>
            <a:pPr marL="457200" indent="-457200">
              <a:lnSpc>
                <a:spcPct val="100000"/>
              </a:lnSpc>
              <a:buFont typeface="Arial"/>
              <a:buChar char="•"/>
            </a:pPr>
            <a:r>
              <a:rPr lang="en-AU" sz="3200" dirty="0">
                <a:solidFill>
                  <a:srgbClr val="003350"/>
                </a:solidFill>
                <a:latin typeface="Avenir Next LT Pro"/>
              </a:rPr>
              <a:t>Praying with family and friends (Luke 9:28–29)</a:t>
            </a:r>
          </a:p>
        </p:txBody>
      </p:sp>
      <p:sp>
        <p:nvSpPr>
          <p:cNvPr id="5" name="TextBox 4">
            <a:extLst>
              <a:ext uri="{FF2B5EF4-FFF2-40B4-BE49-F238E27FC236}">
                <a16:creationId xmlns:a16="http://schemas.microsoft.com/office/drawing/2014/main" id="{9EA7C351-07D2-CA38-D1E1-EF1F710CECF7}"/>
              </a:ext>
            </a:extLst>
          </p:cNvPr>
          <p:cNvSpPr txBox="1"/>
          <p:nvPr/>
        </p:nvSpPr>
        <p:spPr>
          <a:xfrm>
            <a:off x="2697193" y="4839419"/>
            <a:ext cx="9112369"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AU" sz="3200" b="1" dirty="0">
                <a:solidFill>
                  <a:srgbClr val="003350"/>
                </a:solidFill>
                <a:latin typeface="Avenir Next LT Pro"/>
              </a:rPr>
              <a:t>Share </a:t>
            </a:r>
            <a:r>
              <a:rPr lang="en-AU" sz="3200" dirty="0">
                <a:solidFill>
                  <a:srgbClr val="003350"/>
                </a:solidFill>
                <a:latin typeface="Avenir Next LT Pro"/>
              </a:rPr>
              <a:t>– what does this Scripture tell us about how Jesus prayed and worshipped?</a:t>
            </a:r>
            <a:endParaRPr lang="en-US" dirty="0">
              <a:solidFill>
                <a:srgbClr val="003350"/>
              </a:solidFill>
            </a:endParaRPr>
          </a:p>
        </p:txBody>
      </p:sp>
    </p:spTree>
    <p:extLst>
      <p:ext uri="{BB962C8B-B14F-4D97-AF65-F5344CB8AC3E}">
        <p14:creationId xmlns:p14="http://schemas.microsoft.com/office/powerpoint/2010/main" val="3261203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48DF7-A117-C2A6-15B1-554B93E8F6DB}"/>
              </a:ext>
            </a:extLst>
          </p:cNvPr>
          <p:cNvSpPr>
            <a:spLocks noGrp="1"/>
          </p:cNvSpPr>
          <p:nvPr>
            <p:ph type="title"/>
          </p:nvPr>
        </p:nvSpPr>
        <p:spPr>
          <a:xfrm>
            <a:off x="849923" y="1768466"/>
            <a:ext cx="10492154" cy="3321067"/>
          </a:xfrm>
        </p:spPr>
        <p:txBody>
          <a:bodyPr>
            <a:normAutofit/>
          </a:bodyPr>
          <a:lstStyle/>
          <a:p>
            <a:r>
              <a:rPr lang="en-US" dirty="0">
                <a:latin typeface="Avenir Next LT Pro Demi"/>
              </a:rPr>
              <a:t>“…follow my example, as I follow the example of Christ.” (1 Corinthians 11:1)</a:t>
            </a:r>
          </a:p>
        </p:txBody>
      </p:sp>
    </p:spTree>
    <p:extLst>
      <p:ext uri="{BB962C8B-B14F-4D97-AF65-F5344CB8AC3E}">
        <p14:creationId xmlns:p14="http://schemas.microsoft.com/office/powerpoint/2010/main" val="4186070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BCE88-3381-69BF-2A30-28E53F1240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C0DF96-C89B-AE04-2662-497366AC2151}"/>
              </a:ext>
            </a:extLst>
          </p:cNvPr>
          <p:cNvSpPr>
            <a:spLocks noGrp="1"/>
          </p:cNvSpPr>
          <p:nvPr>
            <p:ph type="title"/>
          </p:nvPr>
        </p:nvSpPr>
        <p:spPr>
          <a:xfrm>
            <a:off x="573051" y="1768466"/>
            <a:ext cx="11045897" cy="3321067"/>
          </a:xfrm>
        </p:spPr>
        <p:txBody>
          <a:bodyPr>
            <a:normAutofit/>
          </a:bodyPr>
          <a:lstStyle/>
          <a:p>
            <a:r>
              <a:rPr lang="en-US" dirty="0">
                <a:latin typeface="Avenir Next LT Pro Demi"/>
              </a:rPr>
              <a:t>What do you see or hear from other followers of Jesus about how to pray and worship?</a:t>
            </a:r>
            <a:endParaRPr lang="en-US" dirty="0"/>
          </a:p>
        </p:txBody>
      </p:sp>
    </p:spTree>
    <p:extLst>
      <p:ext uri="{BB962C8B-B14F-4D97-AF65-F5344CB8AC3E}">
        <p14:creationId xmlns:p14="http://schemas.microsoft.com/office/powerpoint/2010/main" val="2178322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BD5E3-DE94-701C-A15D-79C023AAF7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83B878-D370-C474-9731-423BB36A1F7C}"/>
              </a:ext>
            </a:extLst>
          </p:cNvPr>
          <p:cNvSpPr>
            <a:spLocks noGrp="1"/>
          </p:cNvSpPr>
          <p:nvPr>
            <p:ph type="ctrTitle"/>
          </p:nvPr>
        </p:nvSpPr>
        <p:spPr>
          <a:xfrm>
            <a:off x="838200" y="1627094"/>
            <a:ext cx="10515600" cy="3603812"/>
          </a:xfrm>
        </p:spPr>
        <p:txBody>
          <a:bodyPr anchor="ctr">
            <a:normAutofit/>
          </a:bodyPr>
          <a:lstStyle/>
          <a:p>
            <a:r>
              <a:rPr lang="en-US" dirty="0">
                <a:latin typeface="Avenir Next LT Pro"/>
              </a:rPr>
              <a:t>Walking with Jesus to help and show kindness</a:t>
            </a:r>
          </a:p>
        </p:txBody>
      </p:sp>
    </p:spTree>
    <p:extLst>
      <p:ext uri="{BB962C8B-B14F-4D97-AF65-F5344CB8AC3E}">
        <p14:creationId xmlns:p14="http://schemas.microsoft.com/office/powerpoint/2010/main" val="1277058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21D00-34B4-2612-1F58-21D6B4C4638C}"/>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FFAC7C04-2D68-B648-7210-51AC93C2205F}"/>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9A7410C6-2EC6-7AAA-1BA1-2FA33E6F1847}"/>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E04C6AC0-F8BF-A75F-597F-12D84FCF7BEC}"/>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481C85F3-BE59-E52C-1B9D-7F4A7A4AE1B4}"/>
              </a:ext>
            </a:extLst>
          </p:cNvPr>
          <p:cNvSpPr>
            <a:spLocks noGrp="1"/>
          </p:cNvSpPr>
          <p:nvPr>
            <p:ph type="title"/>
          </p:nvPr>
        </p:nvSpPr>
        <p:spPr>
          <a:xfrm>
            <a:off x="2770094" y="1352162"/>
            <a:ext cx="6651812" cy="3890021"/>
          </a:xfrm>
        </p:spPr>
        <p:txBody>
          <a:bodyPr>
            <a:normAutofit/>
          </a:bodyPr>
          <a:lstStyle/>
          <a:p>
            <a:r>
              <a:rPr lang="en-AU" sz="2900" dirty="0">
                <a:solidFill>
                  <a:srgbClr val="003350"/>
                </a:solidFill>
                <a:latin typeface="Avenir Next LT Pro"/>
              </a:rPr>
              <a:t>Later, Jesus went to Jerusalem for another Jewish festival. In the city near the sheep gate was a pool with five porches, and its name in Hebrew was </a:t>
            </a:r>
            <a:r>
              <a:rPr lang="en-AU" sz="2900" dirty="0" err="1">
                <a:solidFill>
                  <a:srgbClr val="003350"/>
                </a:solidFill>
                <a:latin typeface="Avenir Next LT Pro"/>
              </a:rPr>
              <a:t>Bethzatha</a:t>
            </a:r>
            <a:r>
              <a:rPr lang="en-AU" sz="2900" dirty="0">
                <a:solidFill>
                  <a:srgbClr val="003350"/>
                </a:solidFill>
                <a:latin typeface="Avenir Next LT Pro"/>
              </a:rPr>
              <a:t>. Many sick, blind, lame, and </a:t>
            </a:r>
            <a:r>
              <a:rPr lang="en-AU" sz="2900" dirty="0" err="1">
                <a:solidFill>
                  <a:srgbClr val="003350"/>
                </a:solidFill>
                <a:latin typeface="Avenir Next LT Pro"/>
              </a:rPr>
              <a:t>paralyzed</a:t>
            </a:r>
            <a:r>
              <a:rPr lang="en-AU" sz="2900" dirty="0">
                <a:solidFill>
                  <a:srgbClr val="003350"/>
                </a:solidFill>
                <a:latin typeface="Avenir Next LT Pro"/>
              </a:rPr>
              <a:t> people were lying close to the pool.</a:t>
            </a:r>
            <a:endParaRPr lang="en-AU" sz="2900" i="0" dirty="0">
              <a:solidFill>
                <a:srgbClr val="003350"/>
              </a:solidFill>
              <a:latin typeface="Avenir Next LT Pro"/>
            </a:endParaRPr>
          </a:p>
        </p:txBody>
      </p:sp>
    </p:spTree>
    <p:extLst>
      <p:ext uri="{BB962C8B-B14F-4D97-AF65-F5344CB8AC3E}">
        <p14:creationId xmlns:p14="http://schemas.microsoft.com/office/powerpoint/2010/main" val="857001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D8C4D-FAB9-09F5-51C8-11A784104C29}"/>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CF3497C8-343F-E160-D35B-7EA5B80A885B}"/>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DF6D8298-D6E2-8D36-02E2-B3A605FD8205}"/>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CF7A9512-6254-77ED-9790-4472C6D03C77}"/>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A4E72DDF-A0AA-B605-8E9C-B196BB2B602F}"/>
              </a:ext>
            </a:extLst>
          </p:cNvPr>
          <p:cNvSpPr>
            <a:spLocks noGrp="1"/>
          </p:cNvSpPr>
          <p:nvPr>
            <p:ph type="title"/>
          </p:nvPr>
        </p:nvSpPr>
        <p:spPr>
          <a:xfrm>
            <a:off x="2761129" y="1161662"/>
            <a:ext cx="6606989" cy="4142867"/>
          </a:xfrm>
        </p:spPr>
        <p:txBody>
          <a:bodyPr>
            <a:normAutofit/>
          </a:bodyPr>
          <a:lstStyle/>
          <a:p>
            <a:r>
              <a:rPr lang="en-AU" sz="2900" dirty="0">
                <a:solidFill>
                  <a:srgbClr val="003350"/>
                </a:solidFill>
                <a:latin typeface="Avenir Next LT Pro"/>
              </a:rPr>
              <a:t>Beside the pool was a man who had been sick for 38 years. When Jesus saw the man and realized that he had been crippled for a long time, he asked him, ‘Do you want to be healed?’</a:t>
            </a:r>
            <a:endParaRPr lang="en-AU" sz="2900" i="0" dirty="0">
              <a:solidFill>
                <a:srgbClr val="003350"/>
              </a:solidFill>
              <a:latin typeface="Avenir Next LT Pro"/>
            </a:endParaRPr>
          </a:p>
        </p:txBody>
      </p:sp>
    </p:spTree>
    <p:extLst>
      <p:ext uri="{BB962C8B-B14F-4D97-AF65-F5344CB8AC3E}">
        <p14:creationId xmlns:p14="http://schemas.microsoft.com/office/powerpoint/2010/main" val="1655180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8368C-D0ED-74DB-B39D-11056A65BF72}"/>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55157442-6B97-8928-BBA7-CA50D569DA9E}"/>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00CEF056-6135-EF5B-7D7D-C10C1088ECAA}"/>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3E4E1925-80AA-662D-9C47-B6380380BE5C}"/>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71B8C201-075C-E17D-0548-832098BBF2DF}"/>
              </a:ext>
            </a:extLst>
          </p:cNvPr>
          <p:cNvSpPr>
            <a:spLocks noGrp="1"/>
          </p:cNvSpPr>
          <p:nvPr>
            <p:ph type="title"/>
          </p:nvPr>
        </p:nvSpPr>
        <p:spPr>
          <a:xfrm>
            <a:off x="2651692" y="1199762"/>
            <a:ext cx="6890475" cy="4216758"/>
          </a:xfrm>
        </p:spPr>
        <p:txBody>
          <a:bodyPr>
            <a:normAutofit/>
          </a:bodyPr>
          <a:lstStyle/>
          <a:p>
            <a:r>
              <a:rPr lang="en-AU" sz="2900" dirty="0">
                <a:solidFill>
                  <a:srgbClr val="003350"/>
                </a:solidFill>
                <a:latin typeface="Avenir Next LT Pro"/>
              </a:rPr>
              <a:t>The man answered, ‘Sir, I don't have anyone to put me in the pool when the water is stirred up. I try to get in, but someone else always gets there first.’</a:t>
            </a:r>
            <a:endParaRPr lang="en-AU" sz="2900" i="0" dirty="0">
              <a:solidFill>
                <a:srgbClr val="003350"/>
              </a:solidFill>
              <a:latin typeface="Avenir Next LT Pro"/>
            </a:endParaRPr>
          </a:p>
        </p:txBody>
      </p:sp>
    </p:spTree>
    <p:extLst>
      <p:ext uri="{BB962C8B-B14F-4D97-AF65-F5344CB8AC3E}">
        <p14:creationId xmlns:p14="http://schemas.microsoft.com/office/powerpoint/2010/main" val="26452442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FCDFE-6E2E-FAA7-9458-C41068FF1F27}"/>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C53DC9AF-CC2C-D7AB-97F6-39CC2A8344D3}"/>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0A6E5BCB-3F39-C2B9-73DF-30A54032D15A}"/>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425E4780-44EA-6A1C-E1F7-D1A7F5FAC246}"/>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D31D67A3-6BF5-C326-D22E-5865600B8568}"/>
              </a:ext>
            </a:extLst>
          </p:cNvPr>
          <p:cNvSpPr>
            <a:spLocks noGrp="1"/>
          </p:cNvSpPr>
          <p:nvPr>
            <p:ph type="title"/>
          </p:nvPr>
        </p:nvSpPr>
        <p:spPr>
          <a:xfrm>
            <a:off x="2651692" y="1161662"/>
            <a:ext cx="6903175" cy="4267558"/>
          </a:xfrm>
        </p:spPr>
        <p:txBody>
          <a:bodyPr>
            <a:normAutofit/>
          </a:bodyPr>
          <a:lstStyle/>
          <a:p>
            <a:r>
              <a:rPr lang="en-AU" sz="2900" dirty="0">
                <a:solidFill>
                  <a:srgbClr val="003350"/>
                </a:solidFill>
                <a:latin typeface="Avenir Next LT Pro"/>
              </a:rPr>
              <a:t>Jesus told him, ‘Pick up your mat and walk!’  Right then the man was healed. He picked up his mat and started walking around.</a:t>
            </a:r>
            <a:br>
              <a:rPr lang="en-AU" sz="2900" dirty="0">
                <a:solidFill>
                  <a:srgbClr val="003350"/>
                </a:solidFill>
                <a:latin typeface="Avenir Next LT Pro"/>
              </a:rPr>
            </a:br>
            <a:br>
              <a:rPr lang="en-AU" sz="2900" dirty="0">
                <a:solidFill>
                  <a:srgbClr val="003350"/>
                </a:solidFill>
                <a:latin typeface="Avenir Next LT Pro"/>
              </a:rPr>
            </a:br>
            <a:r>
              <a:rPr lang="en-AU" sz="2900" dirty="0">
                <a:solidFill>
                  <a:srgbClr val="003350"/>
                </a:solidFill>
                <a:latin typeface="Avenir Next LT Pro"/>
              </a:rPr>
              <a:t>John 5:1-8 (CEV)</a:t>
            </a:r>
            <a:endParaRPr lang="en-AU" sz="2900" i="0" dirty="0">
              <a:solidFill>
                <a:srgbClr val="003350"/>
              </a:solidFill>
              <a:latin typeface="Avenir Next LT Pro"/>
            </a:endParaRPr>
          </a:p>
        </p:txBody>
      </p:sp>
    </p:spTree>
    <p:extLst>
      <p:ext uri="{BB962C8B-B14F-4D97-AF65-F5344CB8AC3E}">
        <p14:creationId xmlns:p14="http://schemas.microsoft.com/office/powerpoint/2010/main" val="2894403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9912-D2DD-F38F-18E3-5D7F5028A70D}"/>
              </a:ext>
            </a:extLst>
          </p:cNvPr>
          <p:cNvSpPr>
            <a:spLocks noGrp="1"/>
          </p:cNvSpPr>
          <p:nvPr>
            <p:ph type="ctrTitle"/>
          </p:nvPr>
        </p:nvSpPr>
        <p:spPr>
          <a:xfrm>
            <a:off x="1196788" y="2099235"/>
            <a:ext cx="9798424" cy="2659529"/>
          </a:xfrm>
        </p:spPr>
        <p:txBody>
          <a:bodyPr anchor="ctr">
            <a:noAutofit/>
          </a:bodyPr>
          <a:lstStyle/>
          <a:p>
            <a:r>
              <a:rPr lang="en-US" dirty="0">
                <a:latin typeface="Avenir Next LT Pro"/>
              </a:rPr>
              <a:t>Walking with Jesus to share the Good News</a:t>
            </a:r>
            <a:endParaRPr lang="en-US" dirty="0"/>
          </a:p>
        </p:txBody>
      </p:sp>
    </p:spTree>
    <p:extLst>
      <p:ext uri="{BB962C8B-B14F-4D97-AF65-F5344CB8AC3E}">
        <p14:creationId xmlns:p14="http://schemas.microsoft.com/office/powerpoint/2010/main" val="3156262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1085C-18C7-FF83-DE9F-D2655286A927}"/>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5FB643B2-1E0E-0BE9-E772-BCD2BD976C05}"/>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A200A56F-B8C1-7BC4-A4C6-D43D15DD3EB4}"/>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A0C5F2A1-A658-BA6C-937E-B106C81CAC0C}"/>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5075ED43-05BE-E4E3-3241-F7D362F01FA5}"/>
              </a:ext>
            </a:extLst>
          </p:cNvPr>
          <p:cNvSpPr>
            <a:spLocks noGrp="1"/>
          </p:cNvSpPr>
          <p:nvPr>
            <p:ph type="title"/>
          </p:nvPr>
        </p:nvSpPr>
        <p:spPr>
          <a:xfrm>
            <a:off x="2761129" y="1161662"/>
            <a:ext cx="6687672" cy="4267558"/>
          </a:xfrm>
        </p:spPr>
        <p:txBody>
          <a:bodyPr>
            <a:normAutofit/>
          </a:bodyPr>
          <a:lstStyle/>
          <a:p>
            <a:pPr>
              <a:lnSpc>
                <a:spcPct val="100000"/>
              </a:lnSpc>
            </a:pPr>
            <a:r>
              <a:rPr lang="en-US" sz="2900" dirty="0">
                <a:solidFill>
                  <a:srgbClr val="003350"/>
                </a:solidFill>
                <a:latin typeface="Avenir Next LT Pro"/>
              </a:rPr>
              <a:t>Jesus went all over Galilee, teaching in their synagogues and preaching the good news about God's kingdom.</a:t>
            </a:r>
            <a:endParaRPr lang="en-US" sz="2900" i="0" dirty="0">
              <a:solidFill>
                <a:srgbClr val="003350"/>
              </a:solidFill>
              <a:latin typeface="Avenir Next LT Pro"/>
            </a:endParaRPr>
          </a:p>
          <a:p>
            <a:pPr>
              <a:lnSpc>
                <a:spcPct val="100000"/>
              </a:lnSpc>
            </a:pPr>
            <a:br>
              <a:rPr lang="en-US" sz="2900" i="0" dirty="0">
                <a:solidFill>
                  <a:srgbClr val="003350"/>
                </a:solidFill>
                <a:latin typeface="Avenir Next LT Pro"/>
              </a:rPr>
            </a:br>
            <a:r>
              <a:rPr lang="en-US" sz="2900" dirty="0">
                <a:solidFill>
                  <a:srgbClr val="003350"/>
                </a:solidFill>
                <a:latin typeface="Avenir Next LT Pro"/>
              </a:rPr>
              <a:t>Matthew 4:23</a:t>
            </a:r>
            <a:endParaRPr lang="en-US" sz="2900" i="0" dirty="0">
              <a:solidFill>
                <a:srgbClr val="003350"/>
              </a:solidFill>
              <a:latin typeface="Avenir Next LT Pro"/>
            </a:endParaRPr>
          </a:p>
        </p:txBody>
      </p:sp>
    </p:spTree>
    <p:extLst>
      <p:ext uri="{BB962C8B-B14F-4D97-AF65-F5344CB8AC3E}">
        <p14:creationId xmlns:p14="http://schemas.microsoft.com/office/powerpoint/2010/main" val="863103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8A16D-3BD3-25A2-1478-CD7CC175935C}"/>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82B8C66A-8B57-B353-CCB2-269CEB966835}"/>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96928E9E-8D61-85E8-37F4-10540B1629AB}"/>
              </a:ext>
            </a:extLst>
          </p:cNvPr>
          <p:cNvSpPr/>
          <p:nvPr/>
        </p:nvSpPr>
        <p:spPr>
          <a:xfrm rot="5400000" flipH="1" flipV="1">
            <a:off x="3965667" y="-160018"/>
            <a:ext cx="4282436" cy="6905894"/>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AEA9EA22-E455-F70A-CE43-EA1DC8FB9987}"/>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ABC97B9C-F448-2C1C-7554-65DE11ABE88B}"/>
              </a:ext>
            </a:extLst>
          </p:cNvPr>
          <p:cNvSpPr>
            <a:spLocks noGrp="1"/>
          </p:cNvSpPr>
          <p:nvPr>
            <p:ph type="title"/>
          </p:nvPr>
        </p:nvSpPr>
        <p:spPr>
          <a:xfrm>
            <a:off x="2651692" y="1148962"/>
            <a:ext cx="6903175" cy="4280258"/>
          </a:xfrm>
        </p:spPr>
        <p:txBody>
          <a:bodyPr>
            <a:normAutofit/>
          </a:bodyPr>
          <a:lstStyle/>
          <a:p>
            <a:pPr>
              <a:lnSpc>
                <a:spcPct val="100000"/>
              </a:lnSpc>
            </a:pPr>
            <a:r>
              <a:rPr lang="en-US" sz="2900" dirty="0">
                <a:solidFill>
                  <a:srgbClr val="003350"/>
                </a:solidFill>
                <a:latin typeface="Avenir Next LT Pro"/>
              </a:rPr>
              <a:t>Your desire to tell the good news about peace should be like shoes on your feet.</a:t>
            </a:r>
            <a:br>
              <a:rPr lang="en-US" sz="2900" dirty="0">
                <a:solidFill>
                  <a:srgbClr val="003350"/>
                </a:solidFill>
                <a:latin typeface="Avenir Next LT Pro"/>
              </a:rPr>
            </a:br>
            <a:br>
              <a:rPr lang="en-US" sz="2900" dirty="0">
                <a:solidFill>
                  <a:srgbClr val="003350"/>
                </a:solidFill>
                <a:latin typeface="Avenir Next LT Pro"/>
              </a:rPr>
            </a:br>
            <a:r>
              <a:rPr lang="en-US" sz="2900" dirty="0">
                <a:solidFill>
                  <a:srgbClr val="003350"/>
                </a:solidFill>
                <a:latin typeface="Avenir Next LT Pro"/>
              </a:rPr>
              <a:t>Ephesians 6:15</a:t>
            </a:r>
            <a:endParaRPr lang="en-US" sz="2900" i="0" dirty="0">
              <a:solidFill>
                <a:srgbClr val="003350"/>
              </a:solidFill>
              <a:latin typeface="Avenir Next LT Pro"/>
            </a:endParaRPr>
          </a:p>
        </p:txBody>
      </p:sp>
    </p:spTree>
    <p:extLst>
      <p:ext uri="{BB962C8B-B14F-4D97-AF65-F5344CB8AC3E}">
        <p14:creationId xmlns:p14="http://schemas.microsoft.com/office/powerpoint/2010/main" val="168679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F1B44-B4E8-0390-38AA-6475CFF8DD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E802FF-D674-8FDE-D6D1-2090D0021FC4}"/>
              </a:ext>
            </a:extLst>
          </p:cNvPr>
          <p:cNvSpPr>
            <a:spLocks noGrp="1"/>
          </p:cNvSpPr>
          <p:nvPr>
            <p:ph type="title"/>
          </p:nvPr>
        </p:nvSpPr>
        <p:spPr>
          <a:xfrm>
            <a:off x="1465729" y="810865"/>
            <a:ext cx="9260542" cy="2169460"/>
          </a:xfrm>
        </p:spPr>
        <p:txBody>
          <a:bodyPr>
            <a:normAutofit/>
          </a:bodyPr>
          <a:lstStyle/>
          <a:p>
            <a:r>
              <a:rPr lang="en-US" dirty="0">
                <a:latin typeface="Avenir Next LT Pro Demi"/>
              </a:rPr>
              <a:t>Can you name some of the people who have told you the Good News about God’s love? </a:t>
            </a:r>
          </a:p>
        </p:txBody>
      </p:sp>
      <p:sp>
        <p:nvSpPr>
          <p:cNvPr id="4" name="TextBox 3">
            <a:extLst>
              <a:ext uri="{FF2B5EF4-FFF2-40B4-BE49-F238E27FC236}">
                <a16:creationId xmlns:a16="http://schemas.microsoft.com/office/drawing/2014/main" id="{1CD352A9-6F8C-75E8-38DD-F043412456E6}"/>
              </a:ext>
            </a:extLst>
          </p:cNvPr>
          <p:cNvSpPr txBox="1"/>
          <p:nvPr/>
        </p:nvSpPr>
        <p:spPr>
          <a:xfrm>
            <a:off x="1674158" y="3303490"/>
            <a:ext cx="8843683" cy="2123658"/>
          </a:xfrm>
          <a:prstGeom prst="rect">
            <a:avLst/>
          </a:prstGeom>
          <a:noFill/>
        </p:spPr>
        <p:txBody>
          <a:bodyPr wrap="square">
            <a:spAutoFit/>
          </a:bodyPr>
          <a:lstStyle/>
          <a:p>
            <a:pPr algn="ctr"/>
            <a:r>
              <a:rPr lang="en-US" sz="4400" dirty="0">
                <a:solidFill>
                  <a:srgbClr val="003350"/>
                </a:solidFill>
                <a:latin typeface="Avenir Next LT Pro Demi"/>
              </a:rPr>
              <a:t>I wonder if you can remember the very first person who spoke to you about Jesus.</a:t>
            </a:r>
            <a:endParaRPr lang="en-AU" sz="4400" dirty="0">
              <a:solidFill>
                <a:srgbClr val="003350"/>
              </a:solidFill>
            </a:endParaRPr>
          </a:p>
        </p:txBody>
      </p:sp>
    </p:spTree>
    <p:extLst>
      <p:ext uri="{BB962C8B-B14F-4D97-AF65-F5344CB8AC3E}">
        <p14:creationId xmlns:p14="http://schemas.microsoft.com/office/powerpoint/2010/main" val="2965789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9FD53-CBDD-E84B-05A5-D2E38026F7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F9AA45-1B0E-3792-E7F1-CC0BFFA75120}"/>
              </a:ext>
            </a:extLst>
          </p:cNvPr>
          <p:cNvSpPr>
            <a:spLocks noGrp="1"/>
          </p:cNvSpPr>
          <p:nvPr>
            <p:ph type="title"/>
          </p:nvPr>
        </p:nvSpPr>
        <p:spPr>
          <a:xfrm>
            <a:off x="1588918" y="830826"/>
            <a:ext cx="9014164" cy="3122049"/>
          </a:xfrm>
        </p:spPr>
        <p:txBody>
          <a:bodyPr>
            <a:noAutofit/>
          </a:bodyPr>
          <a:lstStyle/>
          <a:p>
            <a:r>
              <a:rPr lang="en-US" dirty="0">
                <a:latin typeface="Avenir Next LT Pro Demi"/>
              </a:rPr>
              <a:t>Who have you helped to understand </a:t>
            </a:r>
            <a:br>
              <a:rPr lang="en-US" dirty="0">
                <a:latin typeface="Avenir Next LT Pro Demi"/>
              </a:rPr>
            </a:br>
            <a:r>
              <a:rPr lang="en-US" dirty="0">
                <a:latin typeface="Avenir Next LT Pro Demi"/>
              </a:rPr>
              <a:t>God and to get to know him?</a:t>
            </a:r>
            <a:br>
              <a:rPr lang="en-US" dirty="0">
                <a:latin typeface="Avenir Next LT Pro Demi"/>
              </a:rPr>
            </a:br>
            <a:endParaRPr lang="en-US" sz="3600" dirty="0">
              <a:latin typeface="Avenir Next LT Pro Demi"/>
            </a:endParaRPr>
          </a:p>
          <a:p>
            <a:r>
              <a:rPr lang="en-US" dirty="0">
                <a:latin typeface="Avenir Next LT Pro Demi"/>
              </a:rPr>
              <a:t>Who can I share the Good News with this week?</a:t>
            </a:r>
          </a:p>
        </p:txBody>
      </p:sp>
      <p:sp>
        <p:nvSpPr>
          <p:cNvPr id="4" name="TextBox 3">
            <a:extLst>
              <a:ext uri="{FF2B5EF4-FFF2-40B4-BE49-F238E27FC236}">
                <a16:creationId xmlns:a16="http://schemas.microsoft.com/office/drawing/2014/main" id="{1F55E56D-6982-ABB5-56C4-1061931B294C}"/>
              </a:ext>
            </a:extLst>
          </p:cNvPr>
          <p:cNvSpPr txBox="1"/>
          <p:nvPr/>
        </p:nvSpPr>
        <p:spPr>
          <a:xfrm>
            <a:off x="1795462" y="4133761"/>
            <a:ext cx="8601075" cy="2123658"/>
          </a:xfrm>
          <a:prstGeom prst="rect">
            <a:avLst/>
          </a:prstGeom>
          <a:noFill/>
        </p:spPr>
        <p:txBody>
          <a:bodyPr wrap="square">
            <a:spAutoFit/>
          </a:bodyPr>
          <a:lstStyle/>
          <a:p>
            <a:pPr algn="ctr"/>
            <a:r>
              <a:rPr lang="en-US" sz="4400" dirty="0">
                <a:solidFill>
                  <a:srgbClr val="003350"/>
                </a:solidFill>
                <a:latin typeface="Avenir Next LT Pro Demi"/>
              </a:rPr>
              <a:t>How can I be ready</a:t>
            </a:r>
            <a:br>
              <a:rPr lang="en-US" sz="4400" dirty="0">
                <a:solidFill>
                  <a:srgbClr val="003350"/>
                </a:solidFill>
                <a:latin typeface="Avenir Next LT Pro Demi"/>
              </a:rPr>
            </a:br>
            <a:r>
              <a:rPr lang="en-US" sz="4400" dirty="0">
                <a:solidFill>
                  <a:srgbClr val="003350"/>
                </a:solidFill>
                <a:latin typeface="Avenir Next LT Pro Demi"/>
              </a:rPr>
              <a:t>(like having my shoes on) </a:t>
            </a:r>
            <a:br>
              <a:rPr lang="en-US" sz="4400" dirty="0">
                <a:solidFill>
                  <a:srgbClr val="003350"/>
                </a:solidFill>
                <a:latin typeface="Avenir Next LT Pro Demi"/>
              </a:rPr>
            </a:br>
            <a:r>
              <a:rPr lang="en-US" sz="4400" dirty="0">
                <a:solidFill>
                  <a:srgbClr val="003350"/>
                </a:solidFill>
                <a:latin typeface="Avenir Next LT Pro Demi"/>
              </a:rPr>
              <a:t>to share God’s love?</a:t>
            </a:r>
            <a:endParaRPr lang="en-AU" sz="4400" dirty="0">
              <a:solidFill>
                <a:srgbClr val="003350"/>
              </a:solidFill>
            </a:endParaRPr>
          </a:p>
        </p:txBody>
      </p:sp>
    </p:spTree>
    <p:extLst>
      <p:ext uri="{BB962C8B-B14F-4D97-AF65-F5344CB8AC3E}">
        <p14:creationId xmlns:p14="http://schemas.microsoft.com/office/powerpoint/2010/main" val="2947361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925488C-445F-CD1B-E60B-3A27802DE97E}"/>
              </a:ext>
            </a:extLst>
          </p:cNvPr>
          <p:cNvSpPr txBox="1">
            <a:spLocks/>
          </p:cNvSpPr>
          <p:nvPr/>
        </p:nvSpPr>
        <p:spPr>
          <a:xfrm>
            <a:off x="1524000" y="2235200"/>
            <a:ext cx="9144000" cy="2387600"/>
          </a:xfrm>
          <a:prstGeom prst="rect">
            <a:avLst/>
          </a:prstGeom>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7200" b="1" i="0" kern="1200" spc="-150" baseline="0">
                <a:solidFill>
                  <a:srgbClr val="0A5AA3"/>
                </a:solidFill>
                <a:latin typeface="Avenir Next LT Pro" panose="020B0504020202020204" pitchFamily="34" charset="77"/>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7200" b="1" i="0" u="none" strike="noStrike" kern="1200" cap="none" spc="-150" normalizeH="0" baseline="0" noProof="0">
                <a:ln>
                  <a:noFill/>
                </a:ln>
                <a:solidFill>
                  <a:srgbClr val="EF1C24"/>
                </a:solidFill>
                <a:effectLst/>
                <a:uLnTx/>
                <a:uFillTx/>
                <a:latin typeface="Avenir Next LT Pro" panose="020B0504020202020204" pitchFamily="34" charset="77"/>
                <a:ea typeface="+mj-ea"/>
                <a:cs typeface="+mj-cs"/>
              </a:rPr>
              <a:t>JUNIOR SOLDIER RENEWAL</a:t>
            </a:r>
          </a:p>
        </p:txBody>
      </p:sp>
    </p:spTree>
    <p:extLst>
      <p:ext uri="{BB962C8B-B14F-4D97-AF65-F5344CB8AC3E}">
        <p14:creationId xmlns:p14="http://schemas.microsoft.com/office/powerpoint/2010/main" val="367991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501688-7F62-2465-A60D-8BE1FFD2CFE4}"/>
              </a:ext>
            </a:extLst>
          </p:cNvPr>
          <p:cNvSpPr>
            <a:spLocks noGrp="1"/>
          </p:cNvSpPr>
          <p:nvPr>
            <p:ph idx="4294967295"/>
          </p:nvPr>
        </p:nvSpPr>
        <p:spPr>
          <a:xfrm>
            <a:off x="552450" y="381001"/>
            <a:ext cx="10096500" cy="5543549"/>
          </a:xfrm>
        </p:spPr>
        <p:txBody>
          <a:bodyPr vert="horz" lIns="91440" tIns="45720" rIns="91440" bIns="45720" rtlCol="0" anchor="t">
            <a:noAutofit/>
          </a:bodyPr>
          <a:lstStyle/>
          <a:p>
            <a:pPr marL="0" indent="0">
              <a:lnSpc>
                <a:spcPct val="100000"/>
              </a:lnSpc>
              <a:buNone/>
            </a:pPr>
            <a:r>
              <a:rPr lang="en-US" sz="3000" b="1" i="1" dirty="0">
                <a:solidFill>
                  <a:srgbClr val="003350"/>
                </a:solidFill>
                <a:latin typeface="Avenir Next LT Pro"/>
              </a:rPr>
              <a:t>"I know that Jesus is my </a:t>
            </a:r>
            <a:r>
              <a:rPr lang="en-US" sz="3000" b="1" i="1" dirty="0" err="1">
                <a:solidFill>
                  <a:srgbClr val="003350"/>
                </a:solidFill>
                <a:latin typeface="Avenir Next LT Pro"/>
              </a:rPr>
              <a:t>Saviour</a:t>
            </a:r>
            <a:r>
              <a:rPr lang="en-US" sz="3000" b="1" i="1" dirty="0">
                <a:solidFill>
                  <a:srgbClr val="003350"/>
                </a:solidFill>
                <a:latin typeface="Avenir Next LT Pro"/>
              </a:rPr>
              <a:t> from sin. </a:t>
            </a:r>
          </a:p>
          <a:p>
            <a:pPr marL="0" indent="0">
              <a:lnSpc>
                <a:spcPct val="100000"/>
              </a:lnSpc>
              <a:buNone/>
            </a:pPr>
            <a:r>
              <a:rPr lang="en-US" sz="3000" b="1" i="1" dirty="0">
                <a:solidFill>
                  <a:srgbClr val="003350"/>
                </a:solidFill>
                <a:latin typeface="Avenir Next LT Pro"/>
              </a:rPr>
              <a:t>I have asked him to forgive my sins and I will trust him to keep me good. </a:t>
            </a:r>
          </a:p>
          <a:p>
            <a:pPr marL="0" indent="0">
              <a:lnSpc>
                <a:spcPct val="100000"/>
              </a:lnSpc>
              <a:buNone/>
            </a:pPr>
            <a:r>
              <a:rPr lang="en-US" sz="3000" b="1" i="1" dirty="0">
                <a:solidFill>
                  <a:srgbClr val="003350"/>
                </a:solidFill>
                <a:latin typeface="Avenir Next LT Pro"/>
              </a:rPr>
              <a:t>By his help, I will be his loving and obedient child and will help others to follow him. </a:t>
            </a:r>
          </a:p>
          <a:p>
            <a:pPr marL="0" indent="0">
              <a:lnSpc>
                <a:spcPct val="100000"/>
              </a:lnSpc>
              <a:buNone/>
            </a:pPr>
            <a:r>
              <a:rPr lang="en-US" sz="3000" b="1" i="1" dirty="0">
                <a:solidFill>
                  <a:srgbClr val="003350"/>
                </a:solidFill>
                <a:latin typeface="Avenir Next LT Pro"/>
              </a:rPr>
              <a:t>I promise to pray, to read my Bible and to lead a life that is clean in thought, word and deed. </a:t>
            </a:r>
          </a:p>
          <a:p>
            <a:pPr marL="0" indent="0">
              <a:lnSpc>
                <a:spcPct val="100000"/>
              </a:lnSpc>
              <a:buNone/>
            </a:pPr>
            <a:r>
              <a:rPr lang="en-US" sz="3000" b="1" i="1" dirty="0">
                <a:solidFill>
                  <a:srgbClr val="003350"/>
                </a:solidFill>
                <a:latin typeface="Avenir Next LT Pro"/>
              </a:rPr>
              <a:t>I will not use anything that may injure my body or my mind, including harmful drugs, alcohol and tobacco."</a:t>
            </a:r>
          </a:p>
        </p:txBody>
      </p:sp>
    </p:spTree>
    <p:extLst>
      <p:ext uri="{BB962C8B-B14F-4D97-AF65-F5344CB8AC3E}">
        <p14:creationId xmlns:p14="http://schemas.microsoft.com/office/powerpoint/2010/main" val="1721364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EE19D-5B12-A534-BD6E-A843B5DD6FC8}"/>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79207EF3-A1B4-1AEC-F06C-6215BB1C4F2D}"/>
              </a:ext>
            </a:extLst>
          </p:cNvPr>
          <p:cNvSpPr/>
          <p:nvPr/>
        </p:nvSpPr>
        <p:spPr>
          <a:xfrm>
            <a:off x="1863591" y="440124"/>
            <a:ext cx="8183495" cy="622726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ular Callout 1">
            <a:extLst>
              <a:ext uri="{FF2B5EF4-FFF2-40B4-BE49-F238E27FC236}">
                <a16:creationId xmlns:a16="http://schemas.microsoft.com/office/drawing/2014/main" id="{9CD7E87B-6156-3FCC-3129-0571A99886D5}"/>
              </a:ext>
            </a:extLst>
          </p:cNvPr>
          <p:cNvSpPr/>
          <p:nvPr/>
        </p:nvSpPr>
        <p:spPr>
          <a:xfrm rot="5400000" flipH="1" flipV="1">
            <a:off x="3647013" y="-506382"/>
            <a:ext cx="5085999" cy="7072148"/>
          </a:xfrm>
          <a:prstGeom prst="wedgeRectCallout">
            <a:avLst>
              <a:gd name="adj1" fmla="val -31914"/>
              <a:gd name="adj2" fmla="val 62659"/>
            </a:avLst>
          </a:prstGeom>
          <a:solidFill>
            <a:schemeClr val="bg1"/>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5">
            <a:extLst>
              <a:ext uri="{FF2B5EF4-FFF2-40B4-BE49-F238E27FC236}">
                <a16:creationId xmlns:a16="http://schemas.microsoft.com/office/drawing/2014/main" id="{8622E552-EBD5-057E-725B-DD6A72E12E93}"/>
              </a:ext>
            </a:extLst>
          </p:cNvPr>
          <p:cNvSpPr>
            <a:spLocks noGrp="1"/>
          </p:cNvSpPr>
          <p:nvPr/>
        </p:nvSpPr>
        <p:spPr>
          <a:xfrm>
            <a:off x="3867149" y="1216103"/>
            <a:ext cx="4457701" cy="4505075"/>
          </a:xfrm>
          <a:prstGeom prst="rect">
            <a:avLst/>
          </a:prstGeom>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3200" b="0" i="1" kern="1200" spc="-150" baseline="0">
                <a:solidFill>
                  <a:schemeClr val="tx1"/>
                </a:solidFill>
                <a:latin typeface="Avenir Next LT Pro" panose="020B0504020202020204" pitchFamily="34" charset="77"/>
                <a:ea typeface="+mj-ea"/>
                <a:cs typeface="+mj-cs"/>
              </a:defRPr>
            </a:lvl1pPr>
          </a:lstStyle>
          <a:p>
            <a:pPr>
              <a:lnSpc>
                <a:spcPct val="100000"/>
              </a:lnSpc>
            </a:pPr>
            <a:endParaRPr lang="en-AU" sz="2800" dirty="0">
              <a:latin typeface="Avenir Next LT Pro"/>
            </a:endParaRPr>
          </a:p>
        </p:txBody>
      </p:sp>
      <p:sp>
        <p:nvSpPr>
          <p:cNvPr id="5" name="Title 5">
            <a:extLst>
              <a:ext uri="{FF2B5EF4-FFF2-40B4-BE49-F238E27FC236}">
                <a16:creationId xmlns:a16="http://schemas.microsoft.com/office/drawing/2014/main" id="{2702E7B9-7143-E2F9-7ED9-3EC6C74F74E1}"/>
              </a:ext>
            </a:extLst>
          </p:cNvPr>
          <p:cNvSpPr>
            <a:spLocks noGrp="1"/>
          </p:cNvSpPr>
          <p:nvPr>
            <p:ph type="title"/>
          </p:nvPr>
        </p:nvSpPr>
        <p:spPr>
          <a:xfrm>
            <a:off x="2725272" y="555813"/>
            <a:ext cx="6920752" cy="4948516"/>
          </a:xfrm>
        </p:spPr>
        <p:txBody>
          <a:bodyPr>
            <a:noAutofit/>
          </a:bodyPr>
          <a:lstStyle/>
          <a:p>
            <a:pPr>
              <a:lnSpc>
                <a:spcPct val="100000"/>
              </a:lnSpc>
            </a:pPr>
            <a:r>
              <a:rPr lang="en-US" sz="2900" dirty="0">
                <a:solidFill>
                  <a:srgbClr val="003350"/>
                </a:solidFill>
                <a:latin typeface="Avenir Next LT Pro"/>
              </a:rPr>
              <a:t>My counsel for you is simple and straightforward: Just go ahead with what you’ve been given. You received Christ Jesus, the Master; now live him. You’re deeply rooted in him. You’re well-constructed upon him. You know your way around the faith. Now do what you’ve been taught. School’s out; quit studying the subject and start living it!</a:t>
            </a:r>
            <a:br>
              <a:rPr lang="en-US" sz="2900" dirty="0">
                <a:solidFill>
                  <a:srgbClr val="003350"/>
                </a:solidFill>
                <a:latin typeface="Avenir Next LT Pro"/>
              </a:rPr>
            </a:br>
            <a:endParaRPr lang="en-US" sz="2900" i="0" dirty="0">
              <a:solidFill>
                <a:srgbClr val="003350"/>
              </a:solidFill>
              <a:latin typeface="Avenir Next LT Pro"/>
            </a:endParaRPr>
          </a:p>
          <a:p>
            <a:pPr>
              <a:lnSpc>
                <a:spcPct val="100000"/>
              </a:lnSpc>
            </a:pPr>
            <a:r>
              <a:rPr lang="en-US" sz="2900" dirty="0">
                <a:solidFill>
                  <a:srgbClr val="003350"/>
                </a:solidFill>
                <a:latin typeface="Avenir Next LT Pro"/>
              </a:rPr>
              <a:t>Colossians 2:6–7 (The Message)</a:t>
            </a:r>
            <a:endParaRPr lang="en-US" sz="2900" i="0" dirty="0">
              <a:solidFill>
                <a:srgbClr val="003350"/>
              </a:solidFill>
              <a:latin typeface="Avenir Next LT Pro"/>
            </a:endParaRPr>
          </a:p>
        </p:txBody>
      </p:sp>
    </p:spTree>
    <p:extLst>
      <p:ext uri="{BB962C8B-B14F-4D97-AF65-F5344CB8AC3E}">
        <p14:creationId xmlns:p14="http://schemas.microsoft.com/office/powerpoint/2010/main" val="1920594910"/>
      </p:ext>
    </p:extLst>
  </p:cSld>
  <p:clrMapOvr>
    <a:masterClrMapping/>
  </p:clrMapOvr>
</p:sld>
</file>

<file path=ppt/theme/theme1.xml><?xml version="1.0" encoding="utf-8"?>
<a:theme xmlns:a="http://schemas.openxmlformats.org/drawingml/2006/main" name="2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ad1f5a0-fa71-4dab-a083-db26db2596cf" xsi:nil="true"/>
    <lcf76f155ced4ddcb4097134ff3c332f xmlns="583f0f69-01e1-46ca-86b7-e30e3230480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5" ma:contentTypeDescription="Create a new document." ma:contentTypeScope="" ma:versionID="3e43f0dc68f30519f39bcd0443e13276">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401f36c531559c78f511e6471f28b257"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0274D21-C93F-4F4A-9073-6B4BC06CE877}">
  <ds:schemaRefs>
    <ds:schemaRef ds:uri="1ad1f5a0-fa71-4dab-a083-db26db2596cf"/>
    <ds:schemaRef ds:uri="583f0f69-01e1-46ca-86b7-e30e32304800"/>
    <ds:schemaRef ds:uri="7357dd1f-699d-4d79-9a3b-b8d4e997a419"/>
    <ds:schemaRef ds:uri="b7e36264-b76b-4546-857f-03fce5c6ba0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6F3803F-160C-4F7F-AA6C-2592B0297B75}">
  <ds:schemaRefs>
    <ds:schemaRef ds:uri="1ad1f5a0-fa71-4dab-a083-db26db2596cf"/>
    <ds:schemaRef ds:uri="583f0f69-01e1-46ca-86b7-e30e3230480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9AB40BC-8723-4500-8AC8-2910116DD8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50</TotalTime>
  <Words>694</Words>
  <Application>Microsoft Office PowerPoint</Application>
  <PresentationFormat>Widescreen</PresentationFormat>
  <Paragraphs>37</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AVENIR BOOK OBLIQUE</vt:lpstr>
      <vt:lpstr>Avenir Next</vt:lpstr>
      <vt:lpstr>Avenir Next Demi Bold</vt:lpstr>
      <vt:lpstr>Avenir Next LT Pro</vt:lpstr>
      <vt:lpstr>Avenir Next LT Pro Demi</vt:lpstr>
      <vt:lpstr>Calibri</vt:lpstr>
      <vt:lpstr>2_Office Theme</vt:lpstr>
      <vt:lpstr>Junior Soldier  Renewal Day 2025</vt:lpstr>
      <vt:lpstr>Walking with Jesus to pray and worship</vt:lpstr>
      <vt:lpstr>PowerPoint Presentation</vt:lpstr>
      <vt:lpstr>Jesus and his disciples returned to Jerusalem. And as he was walking through the temple, the chief priests, the nation's leaders, and the teachers of the Law of Moses came over to him.  They asked, ‘What right do you have to do these things? Who gave you this authority?’  Mark 11:27–28 (CEV)</vt:lpstr>
      <vt:lpstr>PowerPoint Presentation</vt:lpstr>
      <vt:lpstr>“…follow my example, as I follow the example of Christ.” (1 Corinthians 11:1)</vt:lpstr>
      <vt:lpstr>What do you see or hear from other followers of Jesus about how to pray and worship?</vt:lpstr>
      <vt:lpstr>Walking with Jesus to help and show kindness</vt:lpstr>
      <vt:lpstr>Later, Jesus went to Jerusalem for another Jewish festival. In the city near the sheep gate was a pool with five porches, and its name in Hebrew was Bethzatha. Many sick, blind, lame, and paralyzed people were lying close to the pool.</vt:lpstr>
      <vt:lpstr>Beside the pool was a man who had been sick for 38 years. When Jesus saw the man and realized that he had been crippled for a long time, he asked him, ‘Do you want to be healed?’</vt:lpstr>
      <vt:lpstr>The man answered, ‘Sir, I don't have anyone to put me in the pool when the water is stirred up. I try to get in, but someone else always gets there first.’</vt:lpstr>
      <vt:lpstr>Jesus told him, ‘Pick up your mat and walk!’  Right then the man was healed. He picked up his mat and started walking around.  John 5:1-8 (CEV)</vt:lpstr>
      <vt:lpstr>Walking with Jesus to share the Good News</vt:lpstr>
      <vt:lpstr>Jesus went all over Galilee, teaching in their synagogues and preaching the good news about God's kingdom.  Matthew 4:23</vt:lpstr>
      <vt:lpstr>Your desire to tell the good news about peace should be like shoes on your feet.  Ephesians 6:15</vt:lpstr>
      <vt:lpstr>Can you name some of the people who have told you the Good News about God’s love? </vt:lpstr>
      <vt:lpstr>Who have you helped to understand  God and to get to know him?  Who can I share the Good News with this week?</vt:lpstr>
      <vt:lpstr>PowerPoint Presentation</vt:lpstr>
      <vt:lpstr>PowerPoint Presentation</vt:lpstr>
      <vt:lpstr>My counsel for you is simple and straightforward: Just go ahead with what you’ve been given. You received Christ Jesus, the Master; now live him. You’re deeply rooted in him. You’re well-constructed upon him. You know your way around the faith. Now do what you’ve been taught. School’s out; quit studying the subject and start living it!  Colossians 2:6–7 (The Message)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Renewal Day 2024</dc:title>
  <dc:creator>Amy Durand</dc:creator>
  <cp:lastModifiedBy>Taryn Somerville</cp:lastModifiedBy>
  <cp:revision>74</cp:revision>
  <dcterms:created xsi:type="dcterms:W3CDTF">2024-06-19T06:49:27Z</dcterms:created>
  <dcterms:modified xsi:type="dcterms:W3CDTF">2025-06-26T01:42:13Z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MediaServiceImageTags">
    <vt:lpwstr/>
  </property>
</Properties>
</file>