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82B"/>
    <a:srgbClr val="6B46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8CA323-0FEB-6E4E-86D7-7DFE511B6E48}" v="2" dt="2025-06-30T02:56:31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1"/>
    <p:restoredTop sz="94694"/>
  </p:normalViewPr>
  <p:slideViewPr>
    <p:cSldViewPr snapToGrid="0">
      <p:cViewPr varScale="1">
        <p:scale>
          <a:sx n="129" d="100"/>
          <a:sy n="129" d="100"/>
        </p:scale>
        <p:origin x="48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13FD370D-B7F3-78B5-A003-8DFAD8C1EA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8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in a blue dress&#10;&#10;Description automatically generated">
            <a:extLst>
              <a:ext uri="{FF2B5EF4-FFF2-40B4-BE49-F238E27FC236}">
                <a16:creationId xmlns:a16="http://schemas.microsoft.com/office/drawing/2014/main" id="{322274F0-132C-C03D-0C73-C40E0EC9DA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0ECC26-6162-479B-EF46-406662E393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786808" y="1509988"/>
            <a:ext cx="7000461" cy="262468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7DC168-2DB7-5FDE-D5D3-DDF214CA8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6808" y="4340749"/>
            <a:ext cx="7000461" cy="77193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521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in a blue dress&#10;&#10;Description automatically generated">
            <a:extLst>
              <a:ext uri="{FF2B5EF4-FFF2-40B4-BE49-F238E27FC236}">
                <a16:creationId xmlns:a16="http://schemas.microsoft.com/office/drawing/2014/main" id="{322274F0-132C-C03D-0C73-C40E0EC9DA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A8DD8BD-CBEC-FF56-C1C2-208DD10F1D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0216" y="762690"/>
            <a:ext cx="7964557" cy="132556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7BE2A0D-3170-1DE3-986F-B829257B9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0216" y="2223190"/>
            <a:ext cx="7964557" cy="363095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845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AA10B924-95FD-2E72-116B-63DA750ACE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613CEA-97F3-8D9F-2FEC-FEF5860636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BFE4E-8D10-2188-984C-F1514F5C4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72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4322065F-5C3E-D4C3-CE86-F1A72483F6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B091DE-275C-CF41-90D6-A4189C01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041C9-6B15-63A8-D14E-28D1C562D7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9ABCD1-3F1D-B03E-CA66-F2A3990F0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91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yellow rectangular object with a black center&#10;&#10;Description automatically generated with medium confidence">
            <a:extLst>
              <a:ext uri="{FF2B5EF4-FFF2-40B4-BE49-F238E27FC236}">
                <a16:creationId xmlns:a16="http://schemas.microsoft.com/office/drawing/2014/main" id="{FBB7A8FB-3E88-C1E6-67C0-0871E0C703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34940A-6442-91AC-C4A5-D9D0B91449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0954" y="1172611"/>
            <a:ext cx="6562863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42CD6-B94C-C7A7-8F9E-237058E89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10954" y="4052336"/>
            <a:ext cx="656286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7790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-up of a grass field&#10;&#10;Description automatically generated">
            <a:extLst>
              <a:ext uri="{FF2B5EF4-FFF2-40B4-BE49-F238E27FC236}">
                <a16:creationId xmlns:a16="http://schemas.microsoft.com/office/drawing/2014/main" id="{A7FB8E2C-DBED-3323-2E1B-A222B9D526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34940A-6442-91AC-C4A5-D9D0B91449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56797" y="498688"/>
            <a:ext cx="8570568" cy="3725444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42CD6-B94C-C7A7-8F9E-237058E89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6797" y="4400189"/>
            <a:ext cx="8570568" cy="195912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51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B3A15-4D92-6C0B-BC70-3CBEA1148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A2CE6-89B9-1DBF-38C9-16888F9D8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85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49" r:id="rId3"/>
    <p:sldLayoutId id="2147483650" r:id="rId4"/>
    <p:sldLayoutId id="2147483652" r:id="rId5"/>
    <p:sldLayoutId id="2147483651" r:id="rId6"/>
    <p:sldLayoutId id="214748366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i="0" kern="1200">
          <a:solidFill>
            <a:srgbClr val="6B466C"/>
          </a:solidFill>
          <a:latin typeface="Avenir Next Condensed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2309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DC772-6BDD-8B5A-3078-8F84340630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4D0A45-4650-5B06-77A3-4482E79A64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4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74C3FD-4052-A711-6677-603715BF4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4FCC92-8CEF-1A26-1750-F52CE5B553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361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27A14C2-F893-4983-FD5B-1874E1F39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B217217-3993-5559-673D-30284F255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885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ACA963-2C5D-037E-E878-FDDC15A2F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0E07C4-B609-F9D4-01CC-7E844825418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141F08-C061-AED9-3FE0-2446511846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52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69DA5C0-A3CA-69F6-9006-363EFFDA2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1ACDDEB-3163-42CC-F895-31F52F2A4D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82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49FBFEB-A616-C4C0-A1E1-5E48D1E7A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DDFB7E-2AEA-91FC-5D0F-5BB862E355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561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3ED34561605447B4BE2C1D836AB0A0" ma:contentTypeVersion="19" ma:contentTypeDescription="Create a new document." ma:contentTypeScope="" ma:versionID="871472933815fb2996d5de31b09d1434">
  <xsd:schema xmlns:xsd="http://www.w3.org/2001/XMLSchema" xmlns:xs="http://www.w3.org/2001/XMLSchema" xmlns:p="http://schemas.microsoft.com/office/2006/metadata/properties" xmlns:ns1="http://schemas.microsoft.com/sharepoint/v3" xmlns:ns2="1a932ba9-3ea4-4b1b-b5f9-1135d69eb7ed" xmlns:ns3="92252881-c88e-4a58-af6a-38b28ce79ffc" targetNamespace="http://schemas.microsoft.com/office/2006/metadata/properties" ma:root="true" ma:fieldsID="cd705c0890a6f1e6fdd2fc447cfa297c" ns1:_="" ns2:_="" ns3:_="">
    <xsd:import namespace="http://schemas.microsoft.com/sharepoint/v3"/>
    <xsd:import namespace="1a932ba9-3ea4-4b1b-b5f9-1135d69eb7ed"/>
    <xsd:import namespace="92252881-c88e-4a58-af6a-38b28ce79ffc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Sharedwith" minOccurs="0"/>
                <xsd:element ref="ns2:MediaServiceObjectDetectorVersions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932ba9-3ea4-4b1b-b5f9-1135d69eb7ed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haredwith" ma:index="20" nillable="true" ma:displayName="Shared with" ma:description="People file is shared with" ma:format="Dropdown" ma:internalName="Sharedwith">
      <xsd:simpleType>
        <xsd:restriction base="dms:Text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252881-c88e-4a58-af6a-38b28ce79ffc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9821881a-5509-4f8e-a752-5d3c9f50c6fe}" ma:internalName="TaxCatchAll" ma:showField="CatchAllData" ma:web="92252881-c88e-4a58-af6a-38b28ce79f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252881-c88e-4a58-af6a-38b28ce79ffc" xsi:nil="true"/>
    <lcf76f155ced4ddcb4097134ff3c332f xmlns="1a932ba9-3ea4-4b1b-b5f9-1135d69eb7ed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 xmlns="1a932ba9-3ea4-4b1b-b5f9-1135d69eb7ed" xsi:nil="true"/>
  </documentManagement>
</p:properties>
</file>

<file path=customXml/itemProps1.xml><?xml version="1.0" encoding="utf-8"?>
<ds:datastoreItem xmlns:ds="http://schemas.openxmlformats.org/officeDocument/2006/customXml" ds:itemID="{E7A711BC-7344-47D2-A241-90F6903D098B}"/>
</file>

<file path=customXml/itemProps2.xml><?xml version="1.0" encoding="utf-8"?>
<ds:datastoreItem xmlns:ds="http://schemas.openxmlformats.org/officeDocument/2006/customXml" ds:itemID="{5CE2E3B3-4F27-47D1-BA1C-7AFF1C2107BB}"/>
</file>

<file path=customXml/itemProps3.xml><?xml version="1.0" encoding="utf-8"?>
<ds:datastoreItem xmlns:ds="http://schemas.openxmlformats.org/officeDocument/2006/customXml" ds:itemID="{4024A088-108C-482B-95A9-E627E5F43382}"/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Avenir Next Condensed</vt:lpstr>
      <vt:lpstr>Avenir Next LT Pro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Omar Dalagan</cp:lastModifiedBy>
  <cp:revision>1</cp:revision>
  <dcterms:created xsi:type="dcterms:W3CDTF">2025-06-30T02:44:48Z</dcterms:created>
  <dcterms:modified xsi:type="dcterms:W3CDTF">2025-06-30T02:56:35Z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0x0101004D3ED34561605447B4BE2C1D836AB0A0</vt:lpwstr>
  </property>
  <property fmtid="{D5CDD505-2E9C-101B-9397-08002B2CF9AE}" pid="3" name="MediaServiceImageTags">
    <vt:lpwstr/>
  </property>
</Properties>
</file>