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82B"/>
    <a:srgbClr val="6B46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B15088-D7D3-4F4B-8022-09D5E808DB40}" v="13" dt="2025-07-02T02:00:16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Dalagan" userId="7af59622-c04f-4f5e-a532-d4d5d074cd13" providerId="ADAL" clId="{A4B15088-D7D3-4F4B-8022-09D5E808DB40}"/>
    <pc:docChg chg="undo custSel modSld modMainMaster">
      <pc:chgData name="Omar Dalagan" userId="7af59622-c04f-4f5e-a532-d4d5d074cd13" providerId="ADAL" clId="{A4B15088-D7D3-4F4B-8022-09D5E808DB40}" dt="2025-07-02T02:00:16.829" v="11" actId="14100"/>
      <pc:docMkLst>
        <pc:docMk/>
      </pc:docMkLst>
      <pc:sldChg chg="addSp delSp modSp mod modClrScheme chgLayout">
        <pc:chgData name="Omar Dalagan" userId="7af59622-c04f-4f5e-a532-d4d5d074cd13" providerId="ADAL" clId="{A4B15088-D7D3-4F4B-8022-09D5E808DB40}" dt="2025-07-02T02:00:16.829" v="11" actId="14100"/>
        <pc:sldMkLst>
          <pc:docMk/>
          <pc:sldMk cId="3405361148" sldId="258"/>
        </pc:sldMkLst>
        <pc:spChg chg="add del mod">
          <ac:chgData name="Omar Dalagan" userId="7af59622-c04f-4f5e-a532-d4d5d074cd13" providerId="ADAL" clId="{A4B15088-D7D3-4F4B-8022-09D5E808DB40}" dt="2025-07-02T01:58:43.110" v="1" actId="478"/>
          <ac:spMkLst>
            <pc:docMk/>
            <pc:sldMk cId="3405361148" sldId="258"/>
            <ac:spMk id="3" creationId="{492DC67A-93DA-1DF8-9E79-DAB93CCA46B1}"/>
          </ac:spMkLst>
        </pc:spChg>
        <pc:spChg chg="del">
          <ac:chgData name="Omar Dalagan" userId="7af59622-c04f-4f5e-a532-d4d5d074cd13" providerId="ADAL" clId="{A4B15088-D7D3-4F4B-8022-09D5E808DB40}" dt="2025-07-02T01:58:39.912" v="0" actId="21"/>
          <ac:spMkLst>
            <pc:docMk/>
            <pc:sldMk cId="3405361148" sldId="258"/>
            <ac:spMk id="4" creationId="{6574C3FD-4052-A711-6677-603715BF4213}"/>
          </ac:spMkLst>
        </pc:spChg>
        <pc:spChg chg="del">
          <ac:chgData name="Omar Dalagan" userId="7af59622-c04f-4f5e-a532-d4d5d074cd13" providerId="ADAL" clId="{A4B15088-D7D3-4F4B-8022-09D5E808DB40}" dt="2025-07-02T01:58:39.912" v="0" actId="21"/>
          <ac:spMkLst>
            <pc:docMk/>
            <pc:sldMk cId="3405361148" sldId="258"/>
            <ac:spMk id="5" creationId="{014FCC92-8CEF-1A26-1750-F52CE5B5531A}"/>
          </ac:spMkLst>
        </pc:spChg>
        <pc:spChg chg="add del mod">
          <ac:chgData name="Omar Dalagan" userId="7af59622-c04f-4f5e-a532-d4d5d074cd13" providerId="ADAL" clId="{A4B15088-D7D3-4F4B-8022-09D5E808DB40}" dt="2025-07-02T01:58:43.110" v="1" actId="478"/>
          <ac:spMkLst>
            <pc:docMk/>
            <pc:sldMk cId="3405361148" sldId="258"/>
            <ac:spMk id="7" creationId="{B05AABAA-C21A-ECFA-CD9B-4D4E05471B96}"/>
          </ac:spMkLst>
        </pc:spChg>
        <pc:spChg chg="add del mod">
          <ac:chgData name="Omar Dalagan" userId="7af59622-c04f-4f5e-a532-d4d5d074cd13" providerId="ADAL" clId="{A4B15088-D7D3-4F4B-8022-09D5E808DB40}" dt="2025-07-02T01:59:58.213" v="5" actId="700"/>
          <ac:spMkLst>
            <pc:docMk/>
            <pc:sldMk cId="3405361148" sldId="258"/>
            <ac:spMk id="8" creationId="{28913047-677D-DCF6-9699-F884AAACCA56}"/>
          </ac:spMkLst>
        </pc:spChg>
        <pc:spChg chg="add del mod">
          <ac:chgData name="Omar Dalagan" userId="7af59622-c04f-4f5e-a532-d4d5d074cd13" providerId="ADAL" clId="{A4B15088-D7D3-4F4B-8022-09D5E808DB40}" dt="2025-07-02T01:59:58.213" v="5" actId="700"/>
          <ac:spMkLst>
            <pc:docMk/>
            <pc:sldMk cId="3405361148" sldId="258"/>
            <ac:spMk id="9" creationId="{3AAABB73-73B9-16DA-B0A9-DCF1DEE0853D}"/>
          </ac:spMkLst>
        </pc:spChg>
        <pc:spChg chg="add del mod">
          <ac:chgData name="Omar Dalagan" userId="7af59622-c04f-4f5e-a532-d4d5d074cd13" providerId="ADAL" clId="{A4B15088-D7D3-4F4B-8022-09D5E808DB40}" dt="2025-07-02T02:00:00.032" v="7" actId="700"/>
          <ac:spMkLst>
            <pc:docMk/>
            <pc:sldMk cId="3405361148" sldId="258"/>
            <ac:spMk id="10" creationId="{BB9C8F8A-4097-C581-DA08-81623BC0802B}"/>
          </ac:spMkLst>
        </pc:spChg>
        <pc:spChg chg="add del mod">
          <ac:chgData name="Omar Dalagan" userId="7af59622-c04f-4f5e-a532-d4d5d074cd13" providerId="ADAL" clId="{A4B15088-D7D3-4F4B-8022-09D5E808DB40}" dt="2025-07-02T02:00:00.032" v="7" actId="700"/>
          <ac:spMkLst>
            <pc:docMk/>
            <pc:sldMk cId="3405361148" sldId="258"/>
            <ac:spMk id="11" creationId="{4E40DEFF-89C9-3A56-4E34-8EE8B9EA3F13}"/>
          </ac:spMkLst>
        </pc:spChg>
        <pc:picChg chg="add mod">
          <ac:chgData name="Omar Dalagan" userId="7af59622-c04f-4f5e-a532-d4d5d074cd13" providerId="ADAL" clId="{A4B15088-D7D3-4F4B-8022-09D5E808DB40}" dt="2025-07-02T02:00:16.829" v="11" actId="14100"/>
          <ac:picMkLst>
            <pc:docMk/>
            <pc:sldMk cId="3405361148" sldId="258"/>
            <ac:picMk id="13" creationId="{C7FDBF8E-B983-1F63-1794-5245FF7B3716}"/>
          </ac:picMkLst>
        </pc:picChg>
      </pc:sldChg>
      <pc:sldMasterChg chg="modSldLayout">
        <pc:chgData name="Omar Dalagan" userId="7af59622-c04f-4f5e-a532-d4d5d074cd13" providerId="ADAL" clId="{A4B15088-D7D3-4F4B-8022-09D5E808DB40}" dt="2025-07-02T01:58:56.825" v="3"/>
        <pc:sldMasterMkLst>
          <pc:docMk/>
          <pc:sldMasterMk cId="1917853098" sldId="2147483648"/>
        </pc:sldMasterMkLst>
        <pc:sldLayoutChg chg="addSp delSp modSp mod">
          <pc:chgData name="Omar Dalagan" userId="7af59622-c04f-4f5e-a532-d4d5d074cd13" providerId="ADAL" clId="{A4B15088-D7D3-4F4B-8022-09D5E808DB40}" dt="2025-07-02T01:58:56.825" v="3"/>
          <pc:sldLayoutMkLst>
            <pc:docMk/>
            <pc:sldMasterMk cId="1917853098" sldId="2147483648"/>
            <pc:sldLayoutMk cId="3837016502" sldId="2147483663"/>
          </pc:sldLayoutMkLst>
          <pc:spChg chg="add mod">
            <ac:chgData name="Omar Dalagan" userId="7af59622-c04f-4f5e-a532-d4d5d074cd13" providerId="ADAL" clId="{A4B15088-D7D3-4F4B-8022-09D5E808DB40}" dt="2025-07-02T01:58:56.825" v="3"/>
            <ac:spMkLst>
              <pc:docMk/>
              <pc:sldMasterMk cId="1917853098" sldId="2147483648"/>
              <pc:sldLayoutMk cId="3837016502" sldId="2147483663"/>
              <ac:spMk id="2" creationId="{517186F3-9E0F-4041-4300-3422EE9BBFEB}"/>
            </ac:spMkLst>
          </pc:spChg>
          <pc:spChg chg="add mod">
            <ac:chgData name="Omar Dalagan" userId="7af59622-c04f-4f5e-a532-d4d5d074cd13" providerId="ADAL" clId="{A4B15088-D7D3-4F4B-8022-09D5E808DB40}" dt="2025-07-02T01:58:56.825" v="3"/>
            <ac:spMkLst>
              <pc:docMk/>
              <pc:sldMasterMk cId="1917853098" sldId="2147483648"/>
              <pc:sldLayoutMk cId="3837016502" sldId="2147483663"/>
              <ac:spMk id="3" creationId="{129006D4-B9BC-26F5-033A-E44C15CD255C}"/>
            </ac:spMkLst>
          </pc:spChg>
          <pc:spChg chg="del">
            <ac:chgData name="Omar Dalagan" userId="7af59622-c04f-4f5e-a532-d4d5d074cd13" providerId="ADAL" clId="{A4B15088-D7D3-4F4B-8022-09D5E808DB40}" dt="2025-07-02T01:58:56.259" v="2" actId="478"/>
            <ac:spMkLst>
              <pc:docMk/>
              <pc:sldMasterMk cId="1917853098" sldId="2147483648"/>
              <pc:sldLayoutMk cId="3837016502" sldId="2147483663"/>
              <ac:spMk id="9" creationId="{8A8DD8BD-CBEC-FF56-C1C2-208DD10F1D28}"/>
            </ac:spMkLst>
          </pc:spChg>
          <pc:spChg chg="del">
            <ac:chgData name="Omar Dalagan" userId="7af59622-c04f-4f5e-a532-d4d5d074cd13" providerId="ADAL" clId="{A4B15088-D7D3-4F4B-8022-09D5E808DB40}" dt="2025-07-02T01:58:56.259" v="2" actId="478"/>
            <ac:spMkLst>
              <pc:docMk/>
              <pc:sldMasterMk cId="1917853098" sldId="2147483648"/>
              <pc:sldLayoutMk cId="3837016502" sldId="2147483663"/>
              <ac:spMk id="10" creationId="{57BE2A0D-3170-1DE3-986F-B829257B98E5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13FD370D-B7F3-78B5-A003-8DFAD8C1EA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8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in a blue dress&#10;&#10;Description automatically generated">
            <a:extLst>
              <a:ext uri="{FF2B5EF4-FFF2-40B4-BE49-F238E27FC236}">
                <a16:creationId xmlns:a16="http://schemas.microsoft.com/office/drawing/2014/main" id="{322274F0-132C-C03D-0C73-C40E0EC9DA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0ECC26-6162-479B-EF46-406662E393A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786808" y="1509988"/>
            <a:ext cx="7000461" cy="262468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7DC168-2DB7-5FDE-D5D3-DDF214CA80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6808" y="4340749"/>
            <a:ext cx="7000461" cy="77193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521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in a blue dress&#10;&#10;Description automatically generated">
            <a:extLst>
              <a:ext uri="{FF2B5EF4-FFF2-40B4-BE49-F238E27FC236}">
                <a16:creationId xmlns:a16="http://schemas.microsoft.com/office/drawing/2014/main" id="{322274F0-132C-C03D-0C73-C40E0EC9DA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517186F3-9E0F-4041-4300-3422EE9BB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6796" y="2448696"/>
            <a:ext cx="9371687" cy="1325563"/>
          </a:xfrm>
        </p:spPr>
        <p:txBody>
          <a:bodyPr>
            <a:noAutofit/>
          </a:bodyPr>
          <a:lstStyle/>
          <a:p>
            <a:pPr marL="88265" indent="-2540">
              <a:lnSpc>
                <a:spcPts val="11000"/>
              </a:lnSpc>
              <a:spcAft>
                <a:spcPts val="800"/>
              </a:spcAft>
            </a:pPr>
            <a:r>
              <a:rPr lang="en-AU" sz="13800" kern="1000" spc="-3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SPECIAL </a:t>
            </a:r>
            <a:br>
              <a:rPr lang="en-AU" sz="13800" kern="1000" spc="-3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13800" kern="1000" spc="-3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OFFERING</a:t>
            </a:r>
            <a:endParaRPr lang="en-AU" sz="28700" kern="1000" spc="-3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29006D4-B9BC-26F5-033A-E44C15CD2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4506" y="4277864"/>
            <a:ext cx="6546252" cy="3630958"/>
          </a:xfrm>
        </p:spPr>
        <p:txBody>
          <a:bodyPr>
            <a:normAutofit/>
          </a:bodyPr>
          <a:lstStyle/>
          <a:p>
            <a:pPr marL="85725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Next Sunday </a:t>
            </a:r>
            <a:r>
              <a:rPr lang="en-AU" sz="2400">
                <a:effectLst/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we will be having a special offering for The Salvation Army’s work in Papua New Guinea. </a:t>
            </a:r>
            <a:endParaRPr lang="en-AU" sz="2400">
              <a:effectLst/>
              <a:highlight>
                <a:srgbClr val="FFC82B"/>
              </a:highlight>
              <a:latin typeface="Avenir Next LT Pro" panose="020B0504020202020204" pitchFamily="34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7016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in a blue dress&#10;&#10;Description automatically generated">
            <a:extLst>
              <a:ext uri="{FF2B5EF4-FFF2-40B4-BE49-F238E27FC236}">
                <a16:creationId xmlns:a16="http://schemas.microsoft.com/office/drawing/2014/main" id="{322274F0-132C-C03D-0C73-C40E0EC9DA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A8DD8BD-CBEC-FF56-C1C2-208DD10F1D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30216" y="762690"/>
            <a:ext cx="7964557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7BE2A0D-3170-1DE3-986F-B829257B9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0216" y="2223190"/>
            <a:ext cx="7964557" cy="363095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845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AA10B924-95FD-2E72-116B-63DA750ACE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613CEA-97F3-8D9F-2FEC-FEF5860636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BFE4E-8D10-2188-984C-F1514F5C4E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72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background with black dots&#10;&#10;Description automatically generated">
            <a:extLst>
              <a:ext uri="{FF2B5EF4-FFF2-40B4-BE49-F238E27FC236}">
                <a16:creationId xmlns:a16="http://schemas.microsoft.com/office/drawing/2014/main" id="{4322065F-5C3E-D4C3-CE86-F1A72483F60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2B091DE-275C-CF41-90D6-A4189C018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8041C9-6B15-63A8-D14E-28D1C562D7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9ABCD1-3F1D-B03E-CA66-F2A3990F0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91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yellow rectangular object with a black center&#10;&#10;Description automatically generated with medium confidence">
            <a:extLst>
              <a:ext uri="{FF2B5EF4-FFF2-40B4-BE49-F238E27FC236}">
                <a16:creationId xmlns:a16="http://schemas.microsoft.com/office/drawing/2014/main" id="{FBB7A8FB-3E88-C1E6-67C0-0871E0C703F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34940A-6442-91AC-C4A5-D9D0B91449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0954" y="1172611"/>
            <a:ext cx="6562863" cy="28527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42CD6-B94C-C7A7-8F9E-237058E89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10954" y="4052336"/>
            <a:ext cx="6562863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7790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-up of a grass field&#10;&#10;Description automatically generated">
            <a:extLst>
              <a:ext uri="{FF2B5EF4-FFF2-40B4-BE49-F238E27FC236}">
                <a16:creationId xmlns:a16="http://schemas.microsoft.com/office/drawing/2014/main" id="{A7FB8E2C-DBED-3323-2E1B-A222B9D526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334940A-6442-91AC-C4A5-D9D0B91449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56797" y="498688"/>
            <a:ext cx="8570568" cy="3725444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42CD6-B94C-C7A7-8F9E-237058E898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6797" y="4400189"/>
            <a:ext cx="8570568" cy="1959123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51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CB3A15-4D92-6C0B-BC70-3CBEA1148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EA2CE6-89B9-1DBF-38C9-16888F9D8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853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3" r:id="rId3"/>
    <p:sldLayoutId id="2147483649" r:id="rId4"/>
    <p:sldLayoutId id="2147483650" r:id="rId5"/>
    <p:sldLayoutId id="2147483652" r:id="rId6"/>
    <p:sldLayoutId id="2147483651" r:id="rId7"/>
    <p:sldLayoutId id="2147483662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i="0" kern="1200">
          <a:solidFill>
            <a:srgbClr val="6B466C"/>
          </a:solidFill>
          <a:latin typeface="Avenir Next Condensed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erson in a blue dress&#10;&#10;Description automatically generated">
            <a:extLst>
              <a:ext uri="{FF2B5EF4-FFF2-40B4-BE49-F238E27FC236}">
                <a16:creationId xmlns:a16="http://schemas.microsoft.com/office/drawing/2014/main" id="{C7FDBF8E-B983-1F63-1794-5245FF7B3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61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769B41F-B267-961E-A485-8702FA2EB6F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622743" y="1399156"/>
            <a:ext cx="3043739" cy="4087244"/>
          </a:xfrm>
        </p:spPr>
        <p:txBody>
          <a:bodyPr>
            <a:normAutofit fontScale="92500" lnSpcReduction="20000"/>
          </a:bodyPr>
          <a:lstStyle/>
          <a:p>
            <a:pPr marL="85725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[31 August 2025] </a:t>
            </a:r>
            <a:b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is Making It Happen Sunday</a:t>
            </a:r>
          </a:p>
          <a:p>
            <a:pPr marL="85725" indent="0">
              <a:lnSpc>
                <a:spcPct val="120000"/>
              </a:lnSpc>
              <a:spcAft>
                <a:spcPts val="800"/>
              </a:spcAft>
              <a:buNone/>
            </a:pPr>
            <a:br>
              <a:rPr lang="en-AU" sz="2400">
                <a:highlight>
                  <a:srgbClr val="FFC82B"/>
                </a:highligh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Join us as we hear about The Salvation Army’s work </a:t>
            </a:r>
            <a:b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2400">
                <a:effectLst/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in PNG!</a:t>
            </a:r>
          </a:p>
          <a:p>
            <a:pPr marL="85725" indent="0">
              <a:lnSpc>
                <a:spcPct val="120000"/>
              </a:lnSpc>
              <a:spcAft>
                <a:spcPts val="800"/>
              </a:spcAft>
              <a:buNone/>
            </a:pPr>
            <a:r>
              <a:rPr lang="en-AU" sz="2400">
                <a:highlight>
                  <a:srgbClr val="FFC82B"/>
                </a:highlight>
                <a:latin typeface="Avenir Next LT Pro" panose="020B0504020202020204" pitchFamily="34" charset="77"/>
                <a:ea typeface="Calibri" panose="020F0502020204030204" pitchFamily="34" charset="0"/>
                <a:cs typeface="Times New Roman" panose="02020603050405020304" pitchFamily="18" charset="0"/>
              </a:rPr>
              <a:t>Come prepared for a special offering!</a:t>
            </a:r>
            <a:endParaRPr lang="en-AU" sz="2400">
              <a:effectLst/>
              <a:highlight>
                <a:srgbClr val="FFC82B"/>
              </a:highlight>
              <a:latin typeface="Avenir Next LT Pro" panose="020B0504020202020204" pitchFamily="34" charset="77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051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3ED34561605447B4BE2C1D836AB0A0" ma:contentTypeVersion="19" ma:contentTypeDescription="Create a new document." ma:contentTypeScope="" ma:versionID="871472933815fb2996d5de31b09d1434">
  <xsd:schema xmlns:xsd="http://www.w3.org/2001/XMLSchema" xmlns:xs="http://www.w3.org/2001/XMLSchema" xmlns:p="http://schemas.microsoft.com/office/2006/metadata/properties" xmlns:ns1="http://schemas.microsoft.com/sharepoint/v3" xmlns:ns2="1a932ba9-3ea4-4b1b-b5f9-1135d69eb7ed" xmlns:ns3="92252881-c88e-4a58-af6a-38b28ce79ffc" targetNamespace="http://schemas.microsoft.com/office/2006/metadata/properties" ma:root="true" ma:fieldsID="cd705c0890a6f1e6fdd2fc447cfa297c" ns1:_="" ns2:_="" ns3:_="">
    <xsd:import namespace="http://schemas.microsoft.com/sharepoint/v3"/>
    <xsd:import namespace="1a932ba9-3ea4-4b1b-b5f9-1135d69eb7ed"/>
    <xsd:import namespace="92252881-c88e-4a58-af6a-38b28ce79ffc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Sharedwith" minOccurs="0"/>
                <xsd:element ref="ns2:MediaServiceObjectDetectorVersions" minOccurs="0"/>
                <xsd:element ref="ns2:MediaServiceLocation" minOccurs="0"/>
                <xsd:element ref="ns1:_ip_UnifiedCompliancePolicyProperties" minOccurs="0"/>
                <xsd:element ref="ns1:_ip_UnifiedCompliancePolicyUIAction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932ba9-3ea4-4b1b-b5f9-1135d69eb7ed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haredwith" ma:index="20" nillable="true" ma:displayName="Shared with" ma:description="People file is shared with" ma:format="Dropdown" ma:internalName="Sharedwith">
      <xsd:simpleType>
        <xsd:restriction base="dms:Text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252881-c88e-4a58-af6a-38b28ce79ffc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9821881a-5509-4f8e-a752-5d3c9f50c6fe}" ma:internalName="TaxCatchAll" ma:showField="CatchAllData" ma:web="92252881-c88e-4a58-af6a-38b28ce79ff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252881-c88e-4a58-af6a-38b28ce79ffc" xsi:nil="true"/>
    <lcf76f155ced4ddcb4097134ff3c332f xmlns="1a932ba9-3ea4-4b1b-b5f9-1135d69eb7ed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  <Sharedwith xmlns="1a932ba9-3ea4-4b1b-b5f9-1135d69eb7ed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A9E93A-1F38-4260-98E7-3C863F820862}"/>
</file>

<file path=customXml/itemProps2.xml><?xml version="1.0" encoding="utf-8"?>
<ds:datastoreItem xmlns:ds="http://schemas.openxmlformats.org/officeDocument/2006/customXml" ds:itemID="{970CB02C-4361-484C-8DE3-F7BC7CC208CF}">
  <ds:schemaRefs>
    <ds:schemaRef ds:uri="7357dd1f-699d-4d79-9a3b-b8d4e997a419"/>
    <ds:schemaRef ds:uri="b7e36264-b76b-4546-857f-03fce5c6ba0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1DE036D-5214-4428-BF3F-1E395998E7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revision>1</cp:revision>
  <dcterms:created xsi:type="dcterms:W3CDTF">2025-06-30T02:44:48Z</dcterms:created>
  <dcterms:modified xsi:type="dcterms:W3CDTF">2025-07-02T02:00:45Z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0x0101004D3ED34561605447B4BE2C1D836AB0A0</vt:lpwstr>
  </property>
  <property fmtid="{D5CDD505-2E9C-101B-9397-08002B2CF9AE}" pid="3" name="MediaServiceImageTags">
    <vt:lpwstr/>
  </property>
</Properties>
</file>