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omments/modernComment_118_600A3255.xml" ContentType="application/vnd.ms-powerpoint.comments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  <p:sldMasterId id="2147483672" r:id="rId5"/>
  </p:sldMasterIdLst>
  <p:notesMasterIdLst>
    <p:notesMasterId r:id="rId25"/>
  </p:notesMasterIdLst>
  <p:sldIdLst>
    <p:sldId id="256" r:id="rId6"/>
    <p:sldId id="276" r:id="rId7"/>
    <p:sldId id="277" r:id="rId8"/>
    <p:sldId id="278" r:id="rId9"/>
    <p:sldId id="279" r:id="rId10"/>
    <p:sldId id="280" r:id="rId11"/>
    <p:sldId id="281" r:id="rId12"/>
    <p:sldId id="259" r:id="rId13"/>
    <p:sldId id="273" r:id="rId14"/>
    <p:sldId id="274" r:id="rId15"/>
    <p:sldId id="260" r:id="rId16"/>
    <p:sldId id="271" r:id="rId17"/>
    <p:sldId id="275" r:id="rId18"/>
    <p:sldId id="282" r:id="rId19"/>
    <p:sldId id="284" r:id="rId20"/>
    <p:sldId id="285" r:id="rId21"/>
    <p:sldId id="286" r:id="rId22"/>
    <p:sldId id="283" r:id="rId23"/>
    <p:sldId id="264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61D5E8F-2411-C8E9-2164-7D1B025E5FC3}" name="Claire Hill" initials="CH" userId="S::claire.hill@salvationarmy.org.au::395705f2-a15c-40fb-87d5-b2cda3f30c38" providerId="AD"/>
  <p188:author id="{F6BB57A5-3422-5AAC-5A01-6B12C9A89F74}" name="Taryn Somerville" initials="" userId="S::taryn.somerville@salvationarmy.org.au::69027dbc-bab2-498d-a7ad-5b94e4d4fd30" providerId="AD"/>
  <p188:author id="{E38580E6-4DB9-1809-2526-32242D8E1064}" name="Amy Durand" initials="" userId="S::amy.durand@salvationarmy.org.au::6e32e4e7-d7d1-4f22-ae33-cd744c73b3b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0039"/>
    <a:srgbClr val="E6DAAF"/>
    <a:srgbClr val="414141"/>
    <a:srgbClr val="727C84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8863FD9-490B-650A-4D4E-17A19A343AB7}" v="6" dt="2025-08-17T23:50:00.9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comments/modernComment_118_600A3255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CF0D04D5-F240-49CF-8B1D-788AF566A640}" authorId="{F61D5E8F-2411-C8E9-2164-7D1B025E5FC3}" created="2025-08-14T23:03:35.537" startDate="2025-08-14T23:03:35.537" dueDate="2025-08-14T23:03:35.537" assignedTo="{E38580E6-4DB9-1809-2526-32242D8E1064}" title="@Amy Durand The lion image we are using across the series has been updated/ Could you please replace this with the updated image (see brand guide)">
    <pc:sldMkLst xmlns:pc="http://schemas.microsoft.com/office/powerpoint/2013/main/command">
      <pc:docMk/>
      <pc:sldMk cId="1611280981" sldId="280"/>
    </pc:sldMkLst>
    <p188:txBody>
      <a:bodyPr/>
      <a:lstStyle/>
      <a:p>
        <a:r>
          <a:rPr lang="en-US"/>
          <a:t>[@Amy Durand] The lion image we are using across the series has been updated/ Could you please replace this with the updated image (see brand guide)</a:t>
        </a:r>
      </a:p>
    </p188:txBody>
    <p188:extLst>
      <p:ext xmlns:p="http://schemas.openxmlformats.org/presentationml/2006/main" uri="{5BB2D875-25FF-4072-B9AC-8F64D62656EB}">
        <p228:taskDetails xmlns:p228="http://schemas.microsoft.com/office/powerpoint/2022/08/main" xmlns="">
          <p228:history>
            <p228:event time="2025-08-14T23:03:35.537" id="{EF338CCD-0129-40A0-BB9F-EE7D9245D92F}">
              <p228:atrbtn authorId="{F61D5E8F-2411-C8E9-2164-7D1B025E5FC3}"/>
              <p228:anchr>
                <p228:comment id="{CF0D04D5-F240-49CF-8B1D-788AF566A640}"/>
              </p228:anchr>
              <p228:add/>
            </p228:event>
            <p228:event time="2025-08-14T23:03:35.537" id="{3F57C1C6-3635-46AA-B53A-01A038A4CBA3}">
              <p228:atrbtn authorId="{F61D5E8F-2411-C8E9-2164-7D1B025E5FC3}"/>
              <p228:anchr>
                <p228:comment id="{CF0D04D5-F240-49CF-8B1D-788AF566A640}"/>
              </p228:anchr>
              <p228:asgn authorId="{E38580E6-4DB9-1809-2526-32242D8E1064}"/>
            </p228:event>
            <p228:event time="2025-08-14T23:03:35.537" id="{17CA2C31-CB1A-48DE-8E8D-8B421CFAE0C7}">
              <p228:atrbtn authorId="{F61D5E8F-2411-C8E9-2164-7D1B025E5FC3}"/>
              <p228:anchr>
                <p228:comment id="{CF0D04D5-F240-49CF-8B1D-788AF566A640}"/>
              </p228:anchr>
              <p228:title val="@Amy Durand The lion image we are using across the series has been updated/ Could you please replace this with the updated image (see brand guide)"/>
            </p228:event>
            <p228:event time="2025-08-14T23:03:35.537" id="{27D11C26-1D89-43B4-8D62-56154B596231}">
              <p228:atrbtn authorId="{F61D5E8F-2411-C8E9-2164-7D1B025E5FC3}"/>
              <p228:anchr>
                <p228:comment id="{CF0D04D5-F240-49CF-8B1D-788AF566A640}"/>
              </p228:anchr>
              <p228:date stDt="2025-08-14T23:03:35.537" endDt="2025-08-14T23:03:35.537"/>
            </p228:event>
          </p228:history>
        </p228:taskDetails>
      </p:ext>
    </p188:extLst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0DFBD9-F048-894A-B91D-2DBEADA3EAB2}" type="datetimeFigureOut">
              <a:rPr lang="en-US" smtClean="0"/>
              <a:t>8/22/2025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123114-9663-3148-BC1F-7A29E9DAA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707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85F03-144D-4A8E-9D11-020DEF8F6E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59477"/>
            <a:ext cx="9144000" cy="2387600"/>
          </a:xfrm>
        </p:spPr>
        <p:txBody>
          <a:bodyPr lIns="90000" anchor="b">
            <a:normAutofit/>
          </a:bodyPr>
          <a:lstStyle>
            <a:lvl1pPr algn="ctr">
              <a:defRPr sz="4200">
                <a:blipFill dpi="0" rotWithShape="1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2993DB-96C8-4D2F-8549-32418F6C5E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286450"/>
            <a:ext cx="9144000" cy="1655762"/>
          </a:xfrm>
        </p:spPr>
        <p:txBody>
          <a:bodyPr/>
          <a:lstStyle>
            <a:lvl1pPr marL="0" indent="0" algn="ctr">
              <a:buNone/>
              <a:defRPr sz="2400" i="1">
                <a:solidFill>
                  <a:srgbClr val="727C84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F651B2A-E09C-AE4B-ACE9-231318F237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347027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75C8D-F942-4FEF-9873-10DDA7CD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8596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DD18B7-004F-4F0B-9753-FD1328C3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41088" y="18161"/>
            <a:ext cx="5754912" cy="68398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AU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E2A722D-1428-0646-BD64-4C63FED158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7FA8BFEC-AB2E-824B-9489-93F76892BB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68596" y="2210540"/>
            <a:ext cx="3932237" cy="365844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51792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0BC70-6510-4149-80E4-9403DB84B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44244" cy="1324800"/>
          </a:xfrm>
        </p:spPr>
        <p:txBody>
          <a:bodyPr lIns="90000" anchor="b" anchorCtr="0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72D48-D598-44DF-B117-BE0E6F733B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1600" y="1825625"/>
            <a:ext cx="10444244" cy="4351338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EE135D5F-B772-F749-AAEB-80F17DF6F5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92020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FC843-CC10-4297-9633-2E01492B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032" y="1576568"/>
            <a:ext cx="5034812" cy="2852737"/>
          </a:xfrm>
        </p:spPr>
        <p:txBody>
          <a:bodyPr anchor="b">
            <a:normAutofit/>
          </a:bodyPr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B8771-11D5-4704-B4D6-C5C70CF414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71032" y="4589463"/>
            <a:ext cx="5034812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9E0039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9A80041-7BCE-664C-9459-06104362AA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0702071B-4711-4DAC-B75B-8901F52C495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22845" y="1033272"/>
            <a:ext cx="4234053" cy="4234053"/>
          </a:xfrm>
          <a:prstGeom prst="ellipse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65611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93128-8628-4F17-B1A5-6F9684D4A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5088702" cy="1325563"/>
          </a:xfrm>
        </p:spPr>
        <p:txBody>
          <a:bodyPr anchor="b" anchorCtr="0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9A96B1-0D2C-4C18-AA84-21DB84664D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1600" y="1690688"/>
            <a:ext cx="5088703" cy="449897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80B6EF-A6B9-4D12-BB47-25782462BE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61054" y="3674555"/>
            <a:ext cx="2508626" cy="82391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000" b="0">
                <a:solidFill>
                  <a:srgbClr val="9E0039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409A2D50-DDFB-854D-9004-0E74F038E1D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1D3C5073-75F6-8766-F040-2BBDD324F8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406006" y="236411"/>
            <a:ext cx="2508626" cy="82391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000" b="0">
                <a:solidFill>
                  <a:srgbClr val="9E0039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42AD00B-FC91-DD76-340D-B708B036BA6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361113" y="4498467"/>
            <a:ext cx="2508250" cy="21209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E3760114-E419-6A95-BC32-E606DA54717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0" y="0"/>
            <a:ext cx="3048000" cy="3429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5" name="Picture Placeholder 13">
            <a:extLst>
              <a:ext uri="{FF2B5EF4-FFF2-40B4-BE49-F238E27FC236}">
                <a16:creationId xmlns:a16="http://schemas.microsoft.com/office/drawing/2014/main" id="{119B0142-CD46-A868-97E0-C9AAA31FF0A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140952" y="3429000"/>
            <a:ext cx="3048000" cy="3429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4D7FBC2D-5882-582A-E583-92CB1F657C2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396921" y="1069467"/>
            <a:ext cx="2508250" cy="21209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56442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40941-0A98-42C4-94EF-6AEEFC753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599" y="600891"/>
            <a:ext cx="11090469" cy="5488061"/>
          </a:xfrm>
        </p:spPr>
        <p:txBody>
          <a:bodyPr anchor="ctr" anchorCtr="0">
            <a:noAutofit/>
          </a:bodyPr>
          <a:lstStyle>
            <a:lvl1pPr algn="ctr">
              <a:defRPr sz="8800">
                <a:solidFill>
                  <a:srgbClr val="9E0039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BDFB10-9DC9-5247-8D46-39E11D7603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30785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7EE74BC-CE0D-8747-B09D-5F89364CB9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07965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444244" cy="1324800"/>
          </a:xfrm>
        </p:spPr>
        <p:txBody>
          <a:bodyPr anchor="b" anchorCtr="0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00400-E807-40A7-9671-CD762F43F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600" y="1825625"/>
            <a:ext cx="10444244" cy="4351338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1F1DD-14CA-4BD4-810C-58E091736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82796A-B13E-47CB-951E-3521CAFDC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00437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2118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9BFB6-6BFE-47F3-BE8C-CB5F2F85B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365125"/>
            <a:ext cx="10444244" cy="1324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79B61-1AEE-4C91-8922-99E84A64D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3878" y="1825625"/>
            <a:ext cx="1044424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35743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52" r:id="rId3"/>
    <p:sldLayoutId id="2147483651" r:id="rId4"/>
    <p:sldLayoutId id="2147483653" r:id="rId5"/>
    <p:sldLayoutId id="2147483654" r:id="rId6"/>
    <p:sldLayoutId id="2147483655" r:id="rId7"/>
    <p:sldLayoutId id="2147483685" r:id="rId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1" kern="1200">
          <a:solidFill>
            <a:srgbClr val="727C84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600" kern="1200">
          <a:solidFill>
            <a:srgbClr val="41414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41414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41414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41414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41414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he Salvation Army logo.">
            <a:extLst>
              <a:ext uri="{FF2B5EF4-FFF2-40B4-BE49-F238E27FC236}">
                <a16:creationId xmlns:a16="http://schemas.microsoft.com/office/drawing/2014/main" id="{4CDCAA50-2000-FB4E-8265-7323857BEAB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0274" y="2846863"/>
            <a:ext cx="985831" cy="1163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716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microsoft.com/office/2018/10/relationships/comments" Target="../comments/modernComment_118_600A325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8D4454D1-AA41-5F06-E5B7-F4C50AE092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59477"/>
            <a:ext cx="9144000" cy="2387600"/>
          </a:xfrm>
          <a:custGeom>
            <a:avLst/>
            <a:gdLst>
              <a:gd name="connsiteX0" fmla="*/ 0 w 9144000"/>
              <a:gd name="connsiteY0" fmla="*/ 0 h 2387600"/>
              <a:gd name="connsiteX1" fmla="*/ 9144000 w 9144000"/>
              <a:gd name="connsiteY1" fmla="*/ 0 h 2387600"/>
              <a:gd name="connsiteX2" fmla="*/ 9144000 w 9144000"/>
              <a:gd name="connsiteY2" fmla="*/ 2387600 h 2387600"/>
              <a:gd name="connsiteX3" fmla="*/ 0 w 9144000"/>
              <a:gd name="connsiteY3" fmla="*/ 2387600 h 238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2387600">
                <a:moveTo>
                  <a:pt x="0" y="0"/>
                </a:moveTo>
                <a:lnTo>
                  <a:pt x="9144000" y="0"/>
                </a:lnTo>
                <a:lnTo>
                  <a:pt x="9144000" y="2387600"/>
                </a:lnTo>
                <a:lnTo>
                  <a:pt x="0" y="2387600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/>
          <a:p>
            <a:r>
              <a:rPr lang="en-AU" sz="6600">
                <a:blipFill dpi="0" rotWithShape="1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</a:rPr>
              <a:t>HOPE OF CHRISTMAS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3E8299-36E4-44D3-AC1D-46AB707917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710924"/>
            <a:ext cx="9144000" cy="1655762"/>
          </a:xfrm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96887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4C0B10-BC2B-836E-69BE-7C7D665944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ne tree branch with pine cones and a black background&#10;&#10;AI-generated content may be incorrect.">
            <a:extLst>
              <a:ext uri="{FF2B5EF4-FFF2-40B4-BE49-F238E27FC236}">
                <a16:creationId xmlns:a16="http://schemas.microsoft.com/office/drawing/2014/main" id="{DA9F0F8B-3F32-7B31-F23E-0D5616B9E3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35"/>
            <a:ext cx="9866667" cy="6571429"/>
          </a:xfrm>
          <a:prstGeom prst="rect">
            <a:avLst/>
          </a:prstGeom>
        </p:spPr>
      </p:pic>
      <p:sp>
        <p:nvSpPr>
          <p:cNvPr id="11" name="Title 10">
            <a:extLst>
              <a:ext uri="{FF2B5EF4-FFF2-40B4-BE49-F238E27FC236}">
                <a16:creationId xmlns:a16="http://schemas.microsoft.com/office/drawing/2014/main" id="{45468B53-300E-4BC4-5F00-543711CDCA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0413" y="2747776"/>
            <a:ext cx="9144000" cy="1163668"/>
          </a:xfrm>
          <a:custGeom>
            <a:avLst/>
            <a:gdLst>
              <a:gd name="connsiteX0" fmla="*/ 0 w 9144000"/>
              <a:gd name="connsiteY0" fmla="*/ 0 h 2387600"/>
              <a:gd name="connsiteX1" fmla="*/ 9144000 w 9144000"/>
              <a:gd name="connsiteY1" fmla="*/ 0 h 2387600"/>
              <a:gd name="connsiteX2" fmla="*/ 9144000 w 9144000"/>
              <a:gd name="connsiteY2" fmla="*/ 2387600 h 2387600"/>
              <a:gd name="connsiteX3" fmla="*/ 0 w 9144000"/>
              <a:gd name="connsiteY3" fmla="*/ 2387600 h 238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2387600">
                <a:moveTo>
                  <a:pt x="0" y="0"/>
                </a:moveTo>
                <a:lnTo>
                  <a:pt x="9144000" y="0"/>
                </a:lnTo>
                <a:lnTo>
                  <a:pt x="9144000" y="2387600"/>
                </a:lnTo>
                <a:lnTo>
                  <a:pt x="0" y="2387600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/>
          <a:p>
            <a:r>
              <a:rPr lang="en-AU" sz="6000"/>
              <a:t>NO ORDINARY CHILD</a:t>
            </a:r>
            <a:endParaRPr lang="en-AU" sz="600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959406-ECC4-5217-266F-4C98F9B564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97100" y="4507860"/>
            <a:ext cx="9144000" cy="1655762"/>
          </a:xfrm>
        </p:spPr>
        <p:txBody>
          <a:bodyPr/>
          <a:lstStyle/>
          <a:p>
            <a:endParaRPr lang="en-AU"/>
          </a:p>
        </p:txBody>
      </p:sp>
      <p:pic>
        <p:nvPicPr>
          <p:cNvPr id="4" name="Picture 3" descr="A gold and silver angel&#10;&#10;AI-generated content may be incorrect.">
            <a:extLst>
              <a:ext uri="{FF2B5EF4-FFF2-40B4-BE49-F238E27FC236}">
                <a16:creationId xmlns:a16="http://schemas.microsoft.com/office/drawing/2014/main" id="{5BE32F51-4227-EE2A-7C02-4DEEF13D55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37467" y="2393821"/>
            <a:ext cx="4540618" cy="3023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5010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39B9ED-DAA9-4E34-59E0-70839BB537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ne tree branch with pine cones and a black background&#10;&#10;AI-generated content may be incorrect.">
            <a:extLst>
              <a:ext uri="{FF2B5EF4-FFF2-40B4-BE49-F238E27FC236}">
                <a16:creationId xmlns:a16="http://schemas.microsoft.com/office/drawing/2014/main" id="{35482D95-8602-1CDB-9405-C4F3B25F43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35"/>
            <a:ext cx="9866667" cy="6571429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AEE69048-1B67-E641-7A5B-E124A4BD10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00413" y="4413923"/>
            <a:ext cx="9144000" cy="1655762"/>
          </a:xfrm>
        </p:spPr>
        <p:txBody>
          <a:bodyPr/>
          <a:lstStyle/>
          <a:p>
            <a:endParaRPr lang="en-AU"/>
          </a:p>
        </p:txBody>
      </p:sp>
      <p:pic>
        <p:nvPicPr>
          <p:cNvPr id="4" name="Picture 3" descr="A gift wrapped in brown paper with a red ribbon&#10;&#10;AI-generated content may be incorrect.">
            <a:extLst>
              <a:ext uri="{FF2B5EF4-FFF2-40B4-BE49-F238E27FC236}">
                <a16:creationId xmlns:a16="http://schemas.microsoft.com/office/drawing/2014/main" id="{04557159-BABC-9CF2-97FB-C3E689A55F5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14401" y="2523624"/>
            <a:ext cx="3797301" cy="2531534"/>
          </a:xfrm>
          <a:prstGeom prst="rect">
            <a:avLst/>
          </a:prstGeom>
        </p:spPr>
      </p:pic>
      <p:sp>
        <p:nvSpPr>
          <p:cNvPr id="2" name="Title 10">
            <a:extLst>
              <a:ext uri="{FF2B5EF4-FFF2-40B4-BE49-F238E27FC236}">
                <a16:creationId xmlns:a16="http://schemas.microsoft.com/office/drawing/2014/main" id="{B48AE37A-9600-2F73-2751-861A22D864BB}"/>
              </a:ext>
            </a:extLst>
          </p:cNvPr>
          <p:cNvSpPr txBox="1">
            <a:spLocks/>
          </p:cNvSpPr>
          <p:nvPr/>
        </p:nvSpPr>
        <p:spPr>
          <a:xfrm>
            <a:off x="2200413" y="2747776"/>
            <a:ext cx="9144000" cy="1163668"/>
          </a:xfrm>
          <a:custGeom>
            <a:avLst/>
            <a:gdLst>
              <a:gd name="connsiteX0" fmla="*/ 0 w 9144000"/>
              <a:gd name="connsiteY0" fmla="*/ 0 h 2387600"/>
              <a:gd name="connsiteX1" fmla="*/ 9144000 w 9144000"/>
              <a:gd name="connsiteY1" fmla="*/ 0 h 2387600"/>
              <a:gd name="connsiteX2" fmla="*/ 9144000 w 9144000"/>
              <a:gd name="connsiteY2" fmla="*/ 2387600 h 2387600"/>
              <a:gd name="connsiteX3" fmla="*/ 0 w 9144000"/>
              <a:gd name="connsiteY3" fmla="*/ 2387600 h 238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2387600">
                <a:moveTo>
                  <a:pt x="0" y="0"/>
                </a:moveTo>
                <a:lnTo>
                  <a:pt x="9144000" y="0"/>
                </a:lnTo>
                <a:lnTo>
                  <a:pt x="9144000" y="2387600"/>
                </a:lnTo>
                <a:lnTo>
                  <a:pt x="0" y="2387600"/>
                </a:lnTo>
                <a:close/>
              </a:path>
            </a:pathLst>
          </a:custGeom>
          <a:noFill/>
        </p:spPr>
        <p:txBody>
          <a:bodyPr vert="horz" wrap="square" lIns="90000" tIns="45720" rIns="91440" bIns="45720" rtlCol="0" anchor="b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200" b="1" kern="120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6000"/>
              <a:t>NO ORDINARY DAY</a:t>
            </a:r>
          </a:p>
        </p:txBody>
      </p:sp>
    </p:spTree>
    <p:extLst>
      <p:ext uri="{BB962C8B-B14F-4D97-AF65-F5344CB8AC3E}">
        <p14:creationId xmlns:p14="http://schemas.microsoft.com/office/powerpoint/2010/main" val="3927441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478562-9081-DD58-DBB4-54B02F8C76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ne tree branch with pine cones and a black background&#10;&#10;AI-generated content may be incorrect.">
            <a:extLst>
              <a:ext uri="{FF2B5EF4-FFF2-40B4-BE49-F238E27FC236}">
                <a16:creationId xmlns:a16="http://schemas.microsoft.com/office/drawing/2014/main" id="{7223826A-AC35-DF88-58DE-43B6C468B1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35"/>
            <a:ext cx="9866667" cy="6571429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1C029A1D-7F8C-7020-CD27-867A46CDE8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00413" y="4413923"/>
            <a:ext cx="9144000" cy="1655762"/>
          </a:xfrm>
        </p:spPr>
        <p:txBody>
          <a:bodyPr/>
          <a:lstStyle/>
          <a:p>
            <a:endParaRPr lang="en-AU"/>
          </a:p>
        </p:txBody>
      </p:sp>
      <p:pic>
        <p:nvPicPr>
          <p:cNvPr id="4" name="Picture 3" descr="A gold crown with a red gem&#10;&#10;AI-generated content may be incorrect.">
            <a:extLst>
              <a:ext uri="{FF2B5EF4-FFF2-40B4-BE49-F238E27FC236}">
                <a16:creationId xmlns:a16="http://schemas.microsoft.com/office/drawing/2014/main" id="{4586BA97-5A01-3887-F876-7B58296E8C4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8200" y="817376"/>
            <a:ext cx="2895600" cy="1930400"/>
          </a:xfrm>
          <a:prstGeom prst="rect">
            <a:avLst/>
          </a:prstGeom>
        </p:spPr>
      </p:pic>
      <p:sp>
        <p:nvSpPr>
          <p:cNvPr id="2" name="Title 10">
            <a:extLst>
              <a:ext uri="{FF2B5EF4-FFF2-40B4-BE49-F238E27FC236}">
                <a16:creationId xmlns:a16="http://schemas.microsoft.com/office/drawing/2014/main" id="{535D8C2D-067C-6C86-0F67-C445164BDCD1}"/>
              </a:ext>
            </a:extLst>
          </p:cNvPr>
          <p:cNvSpPr txBox="1">
            <a:spLocks/>
          </p:cNvSpPr>
          <p:nvPr/>
        </p:nvSpPr>
        <p:spPr>
          <a:xfrm>
            <a:off x="2200413" y="2747776"/>
            <a:ext cx="9144000" cy="1163668"/>
          </a:xfrm>
          <a:custGeom>
            <a:avLst/>
            <a:gdLst>
              <a:gd name="connsiteX0" fmla="*/ 0 w 9144000"/>
              <a:gd name="connsiteY0" fmla="*/ 0 h 2387600"/>
              <a:gd name="connsiteX1" fmla="*/ 9144000 w 9144000"/>
              <a:gd name="connsiteY1" fmla="*/ 0 h 2387600"/>
              <a:gd name="connsiteX2" fmla="*/ 9144000 w 9144000"/>
              <a:gd name="connsiteY2" fmla="*/ 2387600 h 2387600"/>
              <a:gd name="connsiteX3" fmla="*/ 0 w 9144000"/>
              <a:gd name="connsiteY3" fmla="*/ 2387600 h 238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2387600">
                <a:moveTo>
                  <a:pt x="0" y="0"/>
                </a:moveTo>
                <a:lnTo>
                  <a:pt x="9144000" y="0"/>
                </a:lnTo>
                <a:lnTo>
                  <a:pt x="9144000" y="2387600"/>
                </a:lnTo>
                <a:lnTo>
                  <a:pt x="0" y="2387600"/>
                </a:lnTo>
                <a:close/>
              </a:path>
            </a:pathLst>
          </a:custGeom>
          <a:noFill/>
        </p:spPr>
        <p:txBody>
          <a:bodyPr vert="horz" wrap="square" lIns="90000" tIns="45720" rIns="91440" bIns="45720" rtlCol="0" anchor="b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200" b="1" kern="120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6000"/>
              <a:t>NO ORDINARY KING</a:t>
            </a:r>
          </a:p>
        </p:txBody>
      </p:sp>
    </p:spTree>
    <p:extLst>
      <p:ext uri="{BB962C8B-B14F-4D97-AF65-F5344CB8AC3E}">
        <p14:creationId xmlns:p14="http://schemas.microsoft.com/office/powerpoint/2010/main" val="2245674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9A1D32-9B87-4D1A-B591-AE27B1F7C0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ne tree branch with pine cones and a black background&#10;&#10;AI-generated content may be incorrect.">
            <a:extLst>
              <a:ext uri="{FF2B5EF4-FFF2-40B4-BE49-F238E27FC236}">
                <a16:creationId xmlns:a16="http://schemas.microsoft.com/office/drawing/2014/main" id="{2C36D6CF-9C43-BA58-2771-4F5A185AAA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35"/>
            <a:ext cx="9866667" cy="6571429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CE100CBB-25C0-2B88-32C0-2D54B79ACB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00413" y="4413923"/>
            <a:ext cx="9144000" cy="1655762"/>
          </a:xfrm>
        </p:spPr>
        <p:txBody>
          <a:bodyPr/>
          <a:lstStyle/>
          <a:p>
            <a:endParaRPr lang="en-AU"/>
          </a:p>
        </p:txBody>
      </p:sp>
      <p:pic>
        <p:nvPicPr>
          <p:cNvPr id="4" name="Picture 3" descr="A gold star on a black background&#10;&#10;AI-generated content may be incorrect.">
            <a:extLst>
              <a:ext uri="{FF2B5EF4-FFF2-40B4-BE49-F238E27FC236}">
                <a16:creationId xmlns:a16="http://schemas.microsoft.com/office/drawing/2014/main" id="{18AF6C32-B5BF-D9A8-73E2-0BBA853B0AE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6533" y="2583845"/>
            <a:ext cx="3392715" cy="2261810"/>
          </a:xfrm>
          <a:prstGeom prst="rect">
            <a:avLst/>
          </a:prstGeom>
        </p:spPr>
      </p:pic>
      <p:sp>
        <p:nvSpPr>
          <p:cNvPr id="2" name="Title 10">
            <a:extLst>
              <a:ext uri="{FF2B5EF4-FFF2-40B4-BE49-F238E27FC236}">
                <a16:creationId xmlns:a16="http://schemas.microsoft.com/office/drawing/2014/main" id="{4F88FEB8-4C1E-2071-760A-68CD850440BF}"/>
              </a:ext>
            </a:extLst>
          </p:cNvPr>
          <p:cNvSpPr txBox="1">
            <a:spLocks/>
          </p:cNvSpPr>
          <p:nvPr/>
        </p:nvSpPr>
        <p:spPr>
          <a:xfrm>
            <a:off x="2200413" y="2747776"/>
            <a:ext cx="9144000" cy="1163668"/>
          </a:xfrm>
          <a:custGeom>
            <a:avLst/>
            <a:gdLst>
              <a:gd name="connsiteX0" fmla="*/ 0 w 9144000"/>
              <a:gd name="connsiteY0" fmla="*/ 0 h 2387600"/>
              <a:gd name="connsiteX1" fmla="*/ 9144000 w 9144000"/>
              <a:gd name="connsiteY1" fmla="*/ 0 h 2387600"/>
              <a:gd name="connsiteX2" fmla="*/ 9144000 w 9144000"/>
              <a:gd name="connsiteY2" fmla="*/ 2387600 h 2387600"/>
              <a:gd name="connsiteX3" fmla="*/ 0 w 9144000"/>
              <a:gd name="connsiteY3" fmla="*/ 2387600 h 238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2387600">
                <a:moveTo>
                  <a:pt x="0" y="0"/>
                </a:moveTo>
                <a:lnTo>
                  <a:pt x="9144000" y="0"/>
                </a:lnTo>
                <a:lnTo>
                  <a:pt x="9144000" y="2387600"/>
                </a:lnTo>
                <a:lnTo>
                  <a:pt x="0" y="2387600"/>
                </a:lnTo>
                <a:close/>
              </a:path>
            </a:pathLst>
          </a:custGeom>
          <a:noFill/>
        </p:spPr>
        <p:txBody>
          <a:bodyPr vert="horz" wrap="square" lIns="90000" tIns="45720" rIns="91440" bIns="45720" rtlCol="0" anchor="b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200" b="1" kern="120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6000"/>
              <a:t>NO ORDINARY TOWN</a:t>
            </a:r>
          </a:p>
        </p:txBody>
      </p:sp>
    </p:spTree>
    <p:extLst>
      <p:ext uri="{BB962C8B-B14F-4D97-AF65-F5344CB8AC3E}">
        <p14:creationId xmlns:p14="http://schemas.microsoft.com/office/powerpoint/2010/main" val="2452349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28D3AA-BD9C-32F8-D32C-2C5F25C3D4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ne tree branch with pine cones and a black background&#10;&#10;AI-generated content may be incorrect.">
            <a:extLst>
              <a:ext uri="{FF2B5EF4-FFF2-40B4-BE49-F238E27FC236}">
                <a16:creationId xmlns:a16="http://schemas.microsoft.com/office/drawing/2014/main" id="{53CEF0E2-E763-E40F-1479-26004E7B8C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35"/>
            <a:ext cx="9866667" cy="6571429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EE488C02-58FA-FD22-92C2-23DD02DBAE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00413" y="4413923"/>
            <a:ext cx="9144000" cy="1655762"/>
          </a:xfrm>
        </p:spPr>
        <p:txBody>
          <a:bodyPr/>
          <a:lstStyle/>
          <a:p>
            <a:endParaRPr lang="en-AU"/>
          </a:p>
        </p:txBody>
      </p:sp>
      <p:sp>
        <p:nvSpPr>
          <p:cNvPr id="2" name="Title 10">
            <a:extLst>
              <a:ext uri="{FF2B5EF4-FFF2-40B4-BE49-F238E27FC236}">
                <a16:creationId xmlns:a16="http://schemas.microsoft.com/office/drawing/2014/main" id="{124C2442-36C1-D594-E120-405FB05683B4}"/>
              </a:ext>
            </a:extLst>
          </p:cNvPr>
          <p:cNvSpPr txBox="1">
            <a:spLocks/>
          </p:cNvSpPr>
          <p:nvPr/>
        </p:nvSpPr>
        <p:spPr>
          <a:xfrm>
            <a:off x="2200413" y="2747776"/>
            <a:ext cx="9144000" cy="1163668"/>
          </a:xfrm>
          <a:custGeom>
            <a:avLst/>
            <a:gdLst>
              <a:gd name="connsiteX0" fmla="*/ 0 w 9144000"/>
              <a:gd name="connsiteY0" fmla="*/ 0 h 2387600"/>
              <a:gd name="connsiteX1" fmla="*/ 9144000 w 9144000"/>
              <a:gd name="connsiteY1" fmla="*/ 0 h 2387600"/>
              <a:gd name="connsiteX2" fmla="*/ 9144000 w 9144000"/>
              <a:gd name="connsiteY2" fmla="*/ 2387600 h 2387600"/>
              <a:gd name="connsiteX3" fmla="*/ 0 w 9144000"/>
              <a:gd name="connsiteY3" fmla="*/ 2387600 h 238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2387600">
                <a:moveTo>
                  <a:pt x="0" y="0"/>
                </a:moveTo>
                <a:lnTo>
                  <a:pt x="9144000" y="0"/>
                </a:lnTo>
                <a:lnTo>
                  <a:pt x="9144000" y="2387600"/>
                </a:lnTo>
                <a:lnTo>
                  <a:pt x="0" y="2387600"/>
                </a:lnTo>
                <a:close/>
              </a:path>
            </a:pathLst>
          </a:custGeom>
          <a:noFill/>
        </p:spPr>
        <p:txBody>
          <a:bodyPr vert="horz" wrap="square" lIns="90000" tIns="45720" rIns="91440" bIns="45720" rtlCol="0" anchor="b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200" b="1" kern="120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6000"/>
              <a:t>NO ORDINARY TRIBE</a:t>
            </a:r>
          </a:p>
        </p:txBody>
      </p:sp>
      <p:pic>
        <p:nvPicPr>
          <p:cNvPr id="6" name="Picture 5" descr="A white lion head sculpture&#10;&#10;AI-generated content may be incorrect.">
            <a:extLst>
              <a:ext uri="{FF2B5EF4-FFF2-40B4-BE49-F238E27FC236}">
                <a16:creationId xmlns:a16="http://schemas.microsoft.com/office/drawing/2014/main" id="{2856C10B-AAB1-4078-98C2-23FE1237DE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8362" y="668215"/>
            <a:ext cx="3593124" cy="2391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280981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98E4B2-9C0C-5BAC-48D0-68980AA95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ne tree branch with pine cones and a black background&#10;&#10;AI-generated content may be incorrect.">
            <a:extLst>
              <a:ext uri="{FF2B5EF4-FFF2-40B4-BE49-F238E27FC236}">
                <a16:creationId xmlns:a16="http://schemas.microsoft.com/office/drawing/2014/main" id="{08E01506-BC4C-E063-F440-A509987BFF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35"/>
            <a:ext cx="9866667" cy="6571429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8E98A899-2F76-4ED4-7DDC-60BEE3C8B6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00413" y="4413923"/>
            <a:ext cx="9144000" cy="1655762"/>
          </a:xfrm>
        </p:spPr>
        <p:txBody>
          <a:bodyPr/>
          <a:lstStyle/>
          <a:p>
            <a:endParaRPr lang="en-AU"/>
          </a:p>
        </p:txBody>
      </p:sp>
      <p:pic>
        <p:nvPicPr>
          <p:cNvPr id="4" name="Picture 3" descr="A bell with a red bow&#10;&#10;AI-generated content may be incorrect.">
            <a:extLst>
              <a:ext uri="{FF2B5EF4-FFF2-40B4-BE49-F238E27FC236}">
                <a16:creationId xmlns:a16="http://schemas.microsoft.com/office/drawing/2014/main" id="{7277B5E6-91D2-6684-D2AA-2819CB25F03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42357" y="2378321"/>
            <a:ext cx="4509719" cy="3006479"/>
          </a:xfrm>
          <a:prstGeom prst="rect">
            <a:avLst/>
          </a:prstGeom>
        </p:spPr>
      </p:pic>
      <p:sp>
        <p:nvSpPr>
          <p:cNvPr id="2" name="Title 10">
            <a:extLst>
              <a:ext uri="{FF2B5EF4-FFF2-40B4-BE49-F238E27FC236}">
                <a16:creationId xmlns:a16="http://schemas.microsoft.com/office/drawing/2014/main" id="{0ECCA884-E1A9-F89B-DCE1-DABF9274251E}"/>
              </a:ext>
            </a:extLst>
          </p:cNvPr>
          <p:cNvSpPr txBox="1">
            <a:spLocks/>
          </p:cNvSpPr>
          <p:nvPr/>
        </p:nvSpPr>
        <p:spPr>
          <a:xfrm>
            <a:off x="2200413" y="2747776"/>
            <a:ext cx="9144000" cy="1163668"/>
          </a:xfrm>
          <a:custGeom>
            <a:avLst/>
            <a:gdLst>
              <a:gd name="connsiteX0" fmla="*/ 0 w 9144000"/>
              <a:gd name="connsiteY0" fmla="*/ 0 h 2387600"/>
              <a:gd name="connsiteX1" fmla="*/ 9144000 w 9144000"/>
              <a:gd name="connsiteY1" fmla="*/ 0 h 2387600"/>
              <a:gd name="connsiteX2" fmla="*/ 9144000 w 9144000"/>
              <a:gd name="connsiteY2" fmla="*/ 2387600 h 2387600"/>
              <a:gd name="connsiteX3" fmla="*/ 0 w 9144000"/>
              <a:gd name="connsiteY3" fmla="*/ 2387600 h 238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2387600">
                <a:moveTo>
                  <a:pt x="0" y="0"/>
                </a:moveTo>
                <a:lnTo>
                  <a:pt x="9144000" y="0"/>
                </a:lnTo>
                <a:lnTo>
                  <a:pt x="9144000" y="2387600"/>
                </a:lnTo>
                <a:lnTo>
                  <a:pt x="0" y="2387600"/>
                </a:lnTo>
                <a:close/>
              </a:path>
            </a:pathLst>
          </a:custGeom>
          <a:noFill/>
        </p:spPr>
        <p:txBody>
          <a:bodyPr vert="horz" wrap="square" lIns="90000" tIns="45720" rIns="91440" bIns="45720" rtlCol="0" anchor="b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200" b="1" kern="120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6000"/>
              <a:t>NO ORDINARY SONG</a:t>
            </a:r>
          </a:p>
        </p:txBody>
      </p:sp>
    </p:spTree>
    <p:extLst>
      <p:ext uri="{BB962C8B-B14F-4D97-AF65-F5344CB8AC3E}">
        <p14:creationId xmlns:p14="http://schemas.microsoft.com/office/powerpoint/2010/main" val="21599942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50A55-E301-634D-9757-5001DB7A4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ADA7EB-3DDF-C844-9805-5FB6C5CAC884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7DC608-D752-C146-A0AA-46363AC32A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8</a:t>
            </a:fld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AD3D21-8CD6-784B-A485-86F2395B0EC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3430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41B9CCF-C236-37A3-E45C-07831E2EB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A69E707-F8DE-694B-8910-6801DE290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57534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BAE8166-D131-3175-4531-114D2F26CC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7A6EF365-2C7A-A86C-D56B-0B4F129397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C3C9DD-1FFB-434B-BA36-B3A6AD774F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10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915878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5C79E78-E905-B378-9D8F-C382840E1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8A691D-0D0F-1752-3FC0-96E0C7052B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F4D457-9288-4843-A203-4E1D8A6BBF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pPr/>
              <a:t>11</a:t>
            </a:fld>
            <a:endParaRPr lang="en-AU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40FFF44D-BB4C-E72A-549D-6E4B66E70DC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7181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50A55-E301-634D-9757-5001DB7A4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ADA7EB-3DDF-C844-9805-5FB6C5CAC884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7DC608-D752-C146-A0AA-46363AC32A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12</a:t>
            </a:fld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AD3D21-8CD6-784B-A485-86F2395B0EC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1746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A69E707-F8DE-694B-8910-6801DE290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13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582760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andy beach with sand and sand with stars&#10;&#10;AI-generated content may be incorrect.">
            <a:extLst>
              <a:ext uri="{FF2B5EF4-FFF2-40B4-BE49-F238E27FC236}">
                <a16:creationId xmlns:a16="http://schemas.microsoft.com/office/drawing/2014/main" id="{4C887631-FCA9-1AE5-F9BC-31BA9A8C2D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4">
            <a:extLst>
              <a:ext uri="{FF2B5EF4-FFF2-40B4-BE49-F238E27FC236}">
                <a16:creationId xmlns:a16="http://schemas.microsoft.com/office/drawing/2014/main" id="{7CBF66C0-F05E-14FB-8E11-960614040C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59477"/>
            <a:ext cx="9144000" cy="23876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Subtitle 5">
            <a:extLst>
              <a:ext uri="{FF2B5EF4-FFF2-40B4-BE49-F238E27FC236}">
                <a16:creationId xmlns:a16="http://schemas.microsoft.com/office/drawing/2014/main" id="{4E3708D2-FCE4-BEFA-8E81-38E03DE7C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286450"/>
            <a:ext cx="9144000" cy="1655762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0510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2D863A-07C7-0F10-AE65-5EF46C9899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background with red logo&#10;&#10;AI-generated content may be incorrect.">
            <a:extLst>
              <a:ext uri="{FF2B5EF4-FFF2-40B4-BE49-F238E27FC236}">
                <a16:creationId xmlns:a16="http://schemas.microsoft.com/office/drawing/2014/main" id="{4D3A969B-626E-4C1D-622F-3959F9D8A6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4">
            <a:extLst>
              <a:ext uri="{FF2B5EF4-FFF2-40B4-BE49-F238E27FC236}">
                <a16:creationId xmlns:a16="http://schemas.microsoft.com/office/drawing/2014/main" id="{08DE4D38-DF88-54CE-C7F6-3CA3A42514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59477"/>
            <a:ext cx="9144000" cy="23876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ubtitle 5">
            <a:extLst>
              <a:ext uri="{FF2B5EF4-FFF2-40B4-BE49-F238E27FC236}">
                <a16:creationId xmlns:a16="http://schemas.microsoft.com/office/drawing/2014/main" id="{0C32B140-BA2B-0399-DE32-15D7BCD44D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286450"/>
            <a:ext cx="9144000" cy="1655762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772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C7947D-6884-4A8F-B621-D9E3E46DDE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Presents wrapped presents and pine cones&#10;&#10;AI-generated content may be incorrect.">
            <a:extLst>
              <a:ext uri="{FF2B5EF4-FFF2-40B4-BE49-F238E27FC236}">
                <a16:creationId xmlns:a16="http://schemas.microsoft.com/office/drawing/2014/main" id="{07C891FF-058A-4A84-6DBA-466F806361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26912" y="0"/>
            <a:ext cx="8422912" cy="6858000"/>
          </a:xfrm>
          <a:prstGeom prst="rect">
            <a:avLst/>
          </a:prstGeom>
        </p:spPr>
      </p:pic>
      <p:sp>
        <p:nvSpPr>
          <p:cNvPr id="2" name="Title 4">
            <a:extLst>
              <a:ext uri="{FF2B5EF4-FFF2-40B4-BE49-F238E27FC236}">
                <a16:creationId xmlns:a16="http://schemas.microsoft.com/office/drawing/2014/main" id="{ED76298C-0F1B-F9C8-C5A1-68C4B82827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93579" y="1250130"/>
            <a:ext cx="6542049" cy="23876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Subtitle 5">
            <a:extLst>
              <a:ext uri="{FF2B5EF4-FFF2-40B4-BE49-F238E27FC236}">
                <a16:creationId xmlns:a16="http://schemas.microsoft.com/office/drawing/2014/main" id="{DF7D786C-5C27-5E73-C396-76A4B266B2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93579" y="3777103"/>
            <a:ext cx="6542049" cy="1655762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1209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291A99-F9DE-1964-427A-A70EC16987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background with a crown and brown rocks&#10;&#10;AI-generated content may be incorrect.">
            <a:extLst>
              <a:ext uri="{FF2B5EF4-FFF2-40B4-BE49-F238E27FC236}">
                <a16:creationId xmlns:a16="http://schemas.microsoft.com/office/drawing/2014/main" id="{48A5F52D-45F5-4DAB-CD90-966B0909B8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4">
            <a:extLst>
              <a:ext uri="{FF2B5EF4-FFF2-40B4-BE49-F238E27FC236}">
                <a16:creationId xmlns:a16="http://schemas.microsoft.com/office/drawing/2014/main" id="{FD22A8E0-1E45-25F3-0AB2-ED6F6271E6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59477"/>
            <a:ext cx="9144000" cy="23876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ubtitle 5">
            <a:extLst>
              <a:ext uri="{FF2B5EF4-FFF2-40B4-BE49-F238E27FC236}">
                <a16:creationId xmlns:a16="http://schemas.microsoft.com/office/drawing/2014/main" id="{9F79D05A-EDAF-75FD-2F51-59C66E7141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286450"/>
            <a:ext cx="9144000" cy="1655762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6090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DA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-up of a paper&#10;&#10;AI-generated content may be incorrect.">
            <a:extLst>
              <a:ext uri="{FF2B5EF4-FFF2-40B4-BE49-F238E27FC236}">
                <a16:creationId xmlns:a16="http://schemas.microsoft.com/office/drawing/2014/main" id="{AF3FEC55-269E-5A28-2DBC-A5E80A74E1B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pic>
        <p:nvPicPr>
          <p:cNvPr id="10" name="Picture 9" descr="A pine tree branch with pine cones and a black background&#10;&#10;AI-generated content may be incorrect.">
            <a:extLst>
              <a:ext uri="{FF2B5EF4-FFF2-40B4-BE49-F238E27FC236}">
                <a16:creationId xmlns:a16="http://schemas.microsoft.com/office/drawing/2014/main" id="{4BF7BBDB-1866-774D-B48F-AB1F746F01B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"/>
            <a:ext cx="7913388" cy="52705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531C252-5202-0485-EF9C-817315369978}"/>
              </a:ext>
            </a:extLst>
          </p:cNvPr>
          <p:cNvSpPr/>
          <p:nvPr/>
        </p:nvSpPr>
        <p:spPr>
          <a:xfrm>
            <a:off x="793750" y="984250"/>
            <a:ext cx="10604500" cy="4889500"/>
          </a:xfrm>
          <a:prstGeom prst="rect">
            <a:avLst/>
          </a:prstGeom>
          <a:solidFill>
            <a:schemeClr val="bg1"/>
          </a:solidFill>
          <a:ln>
            <a:solidFill>
              <a:srgbClr val="9E003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AU" sz="2400" b="1">
                <a:ln>
                  <a:solidFill>
                    <a:schemeClr val="bg1"/>
                  </a:solidFill>
                </a:ln>
                <a:solidFill>
                  <a:srgbClr val="9E0039"/>
                </a:solidFill>
              </a:rPr>
              <a:t>Text here </a:t>
            </a:r>
          </a:p>
        </p:txBody>
      </p:sp>
    </p:spTree>
    <p:extLst>
      <p:ext uri="{BB962C8B-B14F-4D97-AF65-F5344CB8AC3E}">
        <p14:creationId xmlns:p14="http://schemas.microsoft.com/office/powerpoint/2010/main" val="21633690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18304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SA Brand Guide Colours">
      <a:dk1>
        <a:srgbClr val="003450"/>
      </a:dk1>
      <a:lt1>
        <a:srgbClr val="FFFFFF"/>
      </a:lt1>
      <a:dk2>
        <a:srgbClr val="003450"/>
      </a:dk2>
      <a:lt2>
        <a:srgbClr val="FFFFFF"/>
      </a:lt2>
      <a:accent1>
        <a:srgbClr val="9E0038"/>
      </a:accent1>
      <a:accent2>
        <a:srgbClr val="EF373E"/>
      </a:accent2>
      <a:accent3>
        <a:srgbClr val="D57C2A"/>
      </a:accent3>
      <a:accent4>
        <a:srgbClr val="FFC705"/>
      </a:accent4>
      <a:accent5>
        <a:srgbClr val="007C88"/>
      </a:accent5>
      <a:accent6>
        <a:srgbClr val="1F59A9"/>
      </a:accent6>
      <a:hlink>
        <a:srgbClr val="0085E8"/>
      </a:hlink>
      <a:folHlink>
        <a:srgbClr val="954F72"/>
      </a:folHlink>
    </a:clrScheme>
    <a:fontScheme name="Custom 1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rsitmas25_Themed Meeting PPT Slides" id="{7041229F-8E11-B642-B111-AD0037B5CB61}" vid="{9B013D30-439F-6948-AC5A-C5D61E59331C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rsitmas25_Themed Meeting PPT Slides" id="{7041229F-8E11-B642-B111-AD0037B5CB61}" vid="{92A8AF8B-A2AE-5A4A-A00F-C8925CC9F15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1ad1f5a0-fa71-4dab-a083-db26db2596cf">
      <UserInfo>
        <DisplayName>Sue Arundell</DisplayName>
        <AccountId>2782</AccountId>
        <AccountType/>
      </UserInfo>
      <UserInfo>
        <DisplayName>Matt Allensby</DisplayName>
        <AccountId>2077</AccountId>
        <AccountType/>
      </UserInfo>
    </SharedWithUsers>
    <TaxCatchAll xmlns="1ad1f5a0-fa71-4dab-a083-db26db2596cf" xsi:nil="true"/>
    <lcf76f155ced4ddcb4097134ff3c332f xmlns="583f0f69-01e1-46ca-86b7-e30e32304800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F75B56BDECAC4FB8FCCA80E9887EA7" ma:contentTypeVersion="15" ma:contentTypeDescription="Create a new document." ma:contentTypeScope="" ma:versionID="3e43f0dc68f30519f39bcd0443e13276">
  <xsd:schema xmlns:xsd="http://www.w3.org/2001/XMLSchema" xmlns:xs="http://www.w3.org/2001/XMLSchema" xmlns:p="http://schemas.microsoft.com/office/2006/metadata/properties" xmlns:ns2="1ad1f5a0-fa71-4dab-a083-db26db2596cf" xmlns:ns3="583f0f69-01e1-46ca-86b7-e30e32304800" targetNamespace="http://schemas.microsoft.com/office/2006/metadata/properties" ma:root="true" ma:fieldsID="401f36c531559c78f511e6471f28b257" ns2:_="" ns3:_="">
    <xsd:import namespace="1ad1f5a0-fa71-4dab-a083-db26db2596cf"/>
    <xsd:import namespace="583f0f69-01e1-46ca-86b7-e30e3230480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d1f5a0-fa71-4dab-a083-db26db2596c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dc8b0192-addb-45de-9190-3a71ac1c02f6}" ma:internalName="TaxCatchAll" ma:showField="CatchAllData" ma:web="1ad1f5a0-fa71-4dab-a083-db26db2596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3f0f69-01e1-46ca-86b7-e30e323048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ED74F41-8B89-43AA-90AE-6260BF2FA137}">
  <ds:schemaRefs>
    <ds:schemaRef ds:uri="1ad1f5a0-fa71-4dab-a083-db26db2596cf"/>
    <ds:schemaRef ds:uri="583f0f69-01e1-46ca-86b7-e30e3230480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A86B8BC-6DF2-4B74-B575-436F4E14E980}">
  <ds:schemaRefs>
    <ds:schemaRef ds:uri="1ad1f5a0-fa71-4dab-a083-db26db2596cf"/>
    <ds:schemaRef ds:uri="583f0f69-01e1-46ca-86b7-e30e3230480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6B0CABB-74DC-46F6-9DA1-D60A0FFB233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Chrsitmas25_Themed Meeting PPT Slides</Template>
  <TotalTime>0</TotalTime>
  <Words>29</Words>
  <Application>Microsoft Office PowerPoint</Application>
  <PresentationFormat>Widescreen</PresentationFormat>
  <Paragraphs>14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Avenir Next LT Pro</vt:lpstr>
      <vt:lpstr>Calibri</vt:lpstr>
      <vt:lpstr>Office Theme</vt:lpstr>
      <vt:lpstr>Custom Design</vt:lpstr>
      <vt:lpstr>HOPE OF CHRISTMAS</vt:lpstr>
      <vt:lpstr>NO ORDINARY CHILD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HOPE OF CHRISTMAS</dc:title>
  <dc:creator>Amy Durand</dc:creator>
  <cp:lastModifiedBy>Taryn Somerville</cp:lastModifiedBy>
  <cp:revision>13</cp:revision>
  <dcterms:created xsi:type="dcterms:W3CDTF">2025-08-01T02:42:47Z</dcterms:created>
  <dcterms:modified xsi:type="dcterms:W3CDTF">2025-08-22T05:01:17Z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0x010100D6F75B56BDECAC4FB8FCCA80E9887EA7</vt:lpwstr>
  </property>
  <property fmtid="{D5CDD505-2E9C-101B-9397-08002B2CF9AE}" pid="3" name="MediaServiceImageTags">
    <vt:lpwstr/>
  </property>
</Properties>
</file>