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</p:sldMasterIdLst>
  <p:sldIdLst>
    <p:sldId id="256" r:id="rId6"/>
    <p:sldId id="272" r:id="rId7"/>
    <p:sldId id="273" r:id="rId8"/>
    <p:sldId id="274" r:id="rId9"/>
    <p:sldId id="275" r:id="rId10"/>
    <p:sldId id="276" r:id="rId11"/>
    <p:sldId id="27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82CFD69-C5A5-A85C-CF6B-E91AD4433989}" name="Claire Hill" initials="" userId="S::Claire.Hill@salvationarmy.org.au::395705f2-a15c-40fb-87d5-b2cda3f30c38" providerId="AD"/>
  <p188:author id="{F61D5E8F-2411-C8E9-2164-7D1B025E5FC3}" name="Claire Hill" initials="CH" userId="S::claire.hill@salvationarmy.org.au::395705f2-a15c-40fb-87d5-b2cda3f30c38" providerId="AD"/>
  <p188:author id="{F6BB57A5-3422-5AAC-5A01-6B12C9A89F74}" name="Taryn Somerville" initials="TS" userId="S::taryn.somerville@salvationarmy.org.au::69027dbc-bab2-498d-a7ad-5b94e4d4fd30" providerId="AD"/>
  <p188:author id="{58A1FEC0-5CA7-BE3C-DC26-F132A96FB832}" name="Adele Wakeling" initials="AW" userId="S::adele.wakeling@salvationarmy.org.au::b7afd67a-b179-4dfd-a649-da2b1170282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CCB63A7-4C23-9B45-9FF9-22D2DF030772}" v="4" dt="2025-08-12T01:53:49.5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93"/>
    <p:restoredTop sz="94658"/>
  </p:normalViewPr>
  <p:slideViewPr>
    <p:cSldViewPr snapToGrid="0">
      <p:cViewPr varScale="1">
        <p:scale>
          <a:sx n="100" d="100"/>
          <a:sy n="100" d="100"/>
        </p:scale>
        <p:origin x="176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sabelle Freckelton" userId="325fdac3-4a32-4177-9827-f4fd7dadb053" providerId="ADAL" clId="{FD116898-A277-8147-A7B3-4469C6C3AEA7}"/>
    <pc:docChg chg="undo custSel addSld delSld modSld">
      <pc:chgData name="Isabelle Freckelton" userId="325fdac3-4a32-4177-9827-f4fd7dadb053" providerId="ADAL" clId="{FD116898-A277-8147-A7B3-4469C6C3AEA7}" dt="2025-07-24T06:20:28.388" v="141" actId="1076"/>
      <pc:docMkLst>
        <pc:docMk/>
      </pc:docMkLst>
      <pc:sldChg chg="addSp delSp modSp mod modClrScheme chgLayout">
        <pc:chgData name="Isabelle Freckelton" userId="325fdac3-4a32-4177-9827-f4fd7dadb053" providerId="ADAL" clId="{FD116898-A277-8147-A7B3-4469C6C3AEA7}" dt="2025-07-24T06:20:28.388" v="141" actId="1076"/>
        <pc:sldMkLst>
          <pc:docMk/>
          <pc:sldMk cId="109857222" sldId="256"/>
        </pc:sldMkLst>
        <pc:spChg chg="add mod">
          <ac:chgData name="Isabelle Freckelton" userId="325fdac3-4a32-4177-9827-f4fd7dadb053" providerId="ADAL" clId="{FD116898-A277-8147-A7B3-4469C6C3AEA7}" dt="2025-07-24T06:19:43.091" v="129" actId="20577"/>
          <ac:spMkLst>
            <pc:docMk/>
            <pc:sldMk cId="109857222" sldId="256"/>
            <ac:spMk id="4" creationId="{3E6A84BB-2B34-72C9-2F02-F47A4FD13616}"/>
          </ac:spMkLst>
        </pc:spChg>
        <pc:picChg chg="add mod">
          <ac:chgData name="Isabelle Freckelton" userId="325fdac3-4a32-4177-9827-f4fd7dadb053" providerId="ADAL" clId="{FD116898-A277-8147-A7B3-4469C6C3AEA7}" dt="2025-07-24T06:20:28.388" v="141" actId="1076"/>
          <ac:picMkLst>
            <pc:docMk/>
            <pc:sldMk cId="109857222" sldId="256"/>
            <ac:picMk id="8" creationId="{B1B4728E-3DA3-6B46-53C0-35B60D93835C}"/>
          </ac:picMkLst>
        </pc:picChg>
      </pc:sldChg>
      <pc:sldChg chg="addSp modSp mod setBg">
        <pc:chgData name="Isabelle Freckelton" userId="325fdac3-4a32-4177-9827-f4fd7dadb053" providerId="ADAL" clId="{FD116898-A277-8147-A7B3-4469C6C3AEA7}" dt="2025-07-24T06:15:08.879" v="84" actId="29295"/>
        <pc:sldMkLst>
          <pc:docMk/>
          <pc:sldMk cId="3483681897" sldId="272"/>
        </pc:sldMkLst>
      </pc:sldChg>
      <pc:sldChg chg="addSp modSp mod setBg">
        <pc:chgData name="Isabelle Freckelton" userId="325fdac3-4a32-4177-9827-f4fd7dadb053" providerId="ADAL" clId="{FD116898-A277-8147-A7B3-4469C6C3AEA7}" dt="2025-07-24T06:15:35.355" v="91" actId="29295"/>
        <pc:sldMkLst>
          <pc:docMk/>
          <pc:sldMk cId="4267544748" sldId="273"/>
        </pc:sldMkLst>
      </pc:sldChg>
      <pc:sldChg chg="addSp modSp mod setBg">
        <pc:chgData name="Isabelle Freckelton" userId="325fdac3-4a32-4177-9827-f4fd7dadb053" providerId="ADAL" clId="{FD116898-A277-8147-A7B3-4469C6C3AEA7}" dt="2025-07-24T06:16:03.994" v="98" actId="29295"/>
        <pc:sldMkLst>
          <pc:docMk/>
          <pc:sldMk cId="3514443094" sldId="274"/>
        </pc:sldMkLst>
      </pc:sldChg>
      <pc:sldChg chg="addSp modSp mod setBg">
        <pc:chgData name="Isabelle Freckelton" userId="325fdac3-4a32-4177-9827-f4fd7dadb053" providerId="ADAL" clId="{FD116898-A277-8147-A7B3-4469C6C3AEA7}" dt="2025-07-24T06:16:54.091" v="106"/>
        <pc:sldMkLst>
          <pc:docMk/>
          <pc:sldMk cId="561684314" sldId="275"/>
        </pc:sldMkLst>
      </pc:sldChg>
      <pc:sldChg chg="addSp modSp mod setBg">
        <pc:chgData name="Isabelle Freckelton" userId="325fdac3-4a32-4177-9827-f4fd7dadb053" providerId="ADAL" clId="{FD116898-A277-8147-A7B3-4469C6C3AEA7}" dt="2025-07-24T06:17:32.401" v="115" actId="12788"/>
        <pc:sldMkLst>
          <pc:docMk/>
          <pc:sldMk cId="1463006968" sldId="276"/>
        </pc:sldMkLst>
        <pc:picChg chg="mod">
          <ac:chgData name="Isabelle Freckelton" userId="325fdac3-4a32-4177-9827-f4fd7dadb053" providerId="ADAL" clId="{FD116898-A277-8147-A7B3-4469C6C3AEA7}" dt="2025-07-24T06:17:32.401" v="115" actId="12788"/>
          <ac:picMkLst>
            <pc:docMk/>
            <pc:sldMk cId="1463006968" sldId="276"/>
            <ac:picMk id="2" creationId="{C7BA273B-AC48-69F6-40A9-06C659BE557E}"/>
          </ac:picMkLst>
        </pc:picChg>
      </pc:sldChg>
      <pc:sldChg chg="addSp delSp modSp mod modClrScheme chgLayout">
        <pc:chgData name="Isabelle Freckelton" userId="325fdac3-4a32-4177-9827-f4fd7dadb053" providerId="ADAL" clId="{FD116898-A277-8147-A7B3-4469C6C3AEA7}" dt="2025-07-24T06:19:26.104" v="124" actId="242"/>
        <pc:sldMkLst>
          <pc:docMk/>
          <pc:sldMk cId="3490797910" sldId="277"/>
        </pc:sldMkLst>
        <pc:spChg chg="mod ord">
          <ac:chgData name="Isabelle Freckelton" userId="325fdac3-4a32-4177-9827-f4fd7dadb053" providerId="ADAL" clId="{FD116898-A277-8147-A7B3-4469C6C3AEA7}" dt="2025-07-24T06:19:26.104" v="124" actId="242"/>
          <ac:spMkLst>
            <pc:docMk/>
            <pc:sldMk cId="3490797910" sldId="277"/>
            <ac:spMk id="3" creationId="{93FAE806-2A71-73A3-BE47-4EC287234EBF}"/>
          </ac:spMkLst>
        </pc:spChg>
      </pc:sldChg>
      <pc:sldChg chg="new del">
        <pc:chgData name="Isabelle Freckelton" userId="325fdac3-4a32-4177-9827-f4fd7dadb053" providerId="ADAL" clId="{FD116898-A277-8147-A7B3-4469C6C3AEA7}" dt="2025-07-24T06:19:07.256" v="118" actId="680"/>
        <pc:sldMkLst>
          <pc:docMk/>
          <pc:sldMk cId="3299744635" sldId="278"/>
        </pc:sldMkLst>
      </pc:sldChg>
    </pc:docChg>
  </pc:docChgLst>
  <pc:docChgLst>
    <pc:chgData name="Isabelle Freckelton" userId="325fdac3-4a32-4177-9827-f4fd7dadb053" providerId="ADAL" clId="{FCCB63A7-4C23-9B45-9FF9-22D2DF030772}"/>
    <pc:docChg chg="custSel modSld modMainMaster">
      <pc:chgData name="Isabelle Freckelton" userId="325fdac3-4a32-4177-9827-f4fd7dadb053" providerId="ADAL" clId="{FCCB63A7-4C23-9B45-9FF9-22D2DF030772}" dt="2025-08-12T01:53:49.520" v="15"/>
      <pc:docMkLst>
        <pc:docMk/>
      </pc:docMkLst>
      <pc:sldChg chg="modSp mod">
        <pc:chgData name="Isabelle Freckelton" userId="325fdac3-4a32-4177-9827-f4fd7dadb053" providerId="ADAL" clId="{FCCB63A7-4C23-9B45-9FF9-22D2DF030772}" dt="2025-08-12T01:50:54.324" v="5" actId="1076"/>
        <pc:sldMkLst>
          <pc:docMk/>
          <pc:sldMk cId="109857222" sldId="256"/>
        </pc:sldMkLst>
        <pc:picChg chg="mod">
          <ac:chgData name="Isabelle Freckelton" userId="325fdac3-4a32-4177-9827-f4fd7dadb053" providerId="ADAL" clId="{FCCB63A7-4C23-9B45-9FF9-22D2DF030772}" dt="2025-08-12T01:50:54.324" v="5" actId="1076"/>
          <ac:picMkLst>
            <pc:docMk/>
            <pc:sldMk cId="109857222" sldId="256"/>
            <ac:picMk id="8" creationId="{B1B4728E-3DA3-6B46-53C0-35B60D93835C}"/>
          </ac:picMkLst>
        </pc:picChg>
      </pc:sldChg>
      <pc:sldChg chg="delSp modSp mod setBg">
        <pc:chgData name="Isabelle Freckelton" userId="325fdac3-4a32-4177-9827-f4fd7dadb053" providerId="ADAL" clId="{FCCB63A7-4C23-9B45-9FF9-22D2DF030772}" dt="2025-08-12T01:53:49.520" v="15"/>
        <pc:sldMkLst>
          <pc:docMk/>
          <pc:sldMk cId="3483681897" sldId="272"/>
        </pc:sldMkLst>
        <pc:picChg chg="del mod">
          <ac:chgData name="Isabelle Freckelton" userId="325fdac3-4a32-4177-9827-f4fd7dadb053" providerId="ADAL" clId="{FCCB63A7-4C23-9B45-9FF9-22D2DF030772}" dt="2025-08-12T01:51:02.339" v="7" actId="478"/>
          <ac:picMkLst>
            <pc:docMk/>
            <pc:sldMk cId="3483681897" sldId="272"/>
            <ac:picMk id="3" creationId="{78829664-08C0-CF85-935B-F47449F492D6}"/>
          </ac:picMkLst>
        </pc:picChg>
      </pc:sldChg>
      <pc:sldChg chg="delSp mod setBg">
        <pc:chgData name="Isabelle Freckelton" userId="325fdac3-4a32-4177-9827-f4fd7dadb053" providerId="ADAL" clId="{FCCB63A7-4C23-9B45-9FF9-22D2DF030772}" dt="2025-08-12T01:53:49.520" v="15"/>
        <pc:sldMkLst>
          <pc:docMk/>
          <pc:sldMk cId="4267544748" sldId="273"/>
        </pc:sldMkLst>
        <pc:picChg chg="del">
          <ac:chgData name="Isabelle Freckelton" userId="325fdac3-4a32-4177-9827-f4fd7dadb053" providerId="ADAL" clId="{FCCB63A7-4C23-9B45-9FF9-22D2DF030772}" dt="2025-08-12T01:51:03.779" v="8" actId="478"/>
          <ac:picMkLst>
            <pc:docMk/>
            <pc:sldMk cId="4267544748" sldId="273"/>
            <ac:picMk id="2" creationId="{6357FB2F-870C-B0C2-77CE-09C243F5AC09}"/>
          </ac:picMkLst>
        </pc:picChg>
      </pc:sldChg>
      <pc:sldChg chg="delSp mod setBg">
        <pc:chgData name="Isabelle Freckelton" userId="325fdac3-4a32-4177-9827-f4fd7dadb053" providerId="ADAL" clId="{FCCB63A7-4C23-9B45-9FF9-22D2DF030772}" dt="2025-08-12T01:53:49.520" v="15"/>
        <pc:sldMkLst>
          <pc:docMk/>
          <pc:sldMk cId="3514443094" sldId="274"/>
        </pc:sldMkLst>
        <pc:picChg chg="del">
          <ac:chgData name="Isabelle Freckelton" userId="325fdac3-4a32-4177-9827-f4fd7dadb053" providerId="ADAL" clId="{FCCB63A7-4C23-9B45-9FF9-22D2DF030772}" dt="2025-08-12T01:51:04.995" v="9" actId="478"/>
          <ac:picMkLst>
            <pc:docMk/>
            <pc:sldMk cId="3514443094" sldId="274"/>
            <ac:picMk id="2" creationId="{3652E222-1939-19EB-F217-BFAFE05D1A7B}"/>
          </ac:picMkLst>
        </pc:picChg>
      </pc:sldChg>
      <pc:sldChg chg="delSp modSp mod setBg">
        <pc:chgData name="Isabelle Freckelton" userId="325fdac3-4a32-4177-9827-f4fd7dadb053" providerId="ADAL" clId="{FCCB63A7-4C23-9B45-9FF9-22D2DF030772}" dt="2025-08-12T01:53:49.520" v="15"/>
        <pc:sldMkLst>
          <pc:docMk/>
          <pc:sldMk cId="561684314" sldId="275"/>
        </pc:sldMkLst>
        <pc:picChg chg="del mod">
          <ac:chgData name="Isabelle Freckelton" userId="325fdac3-4a32-4177-9827-f4fd7dadb053" providerId="ADAL" clId="{FCCB63A7-4C23-9B45-9FF9-22D2DF030772}" dt="2025-08-12T01:51:07.109" v="11" actId="478"/>
          <ac:picMkLst>
            <pc:docMk/>
            <pc:sldMk cId="561684314" sldId="275"/>
            <ac:picMk id="3" creationId="{2AB50B2C-9829-7390-F8C3-122A606F2137}"/>
          </ac:picMkLst>
        </pc:picChg>
      </pc:sldChg>
      <pc:sldChg chg="delSp mod setBg">
        <pc:chgData name="Isabelle Freckelton" userId="325fdac3-4a32-4177-9827-f4fd7dadb053" providerId="ADAL" clId="{FCCB63A7-4C23-9B45-9FF9-22D2DF030772}" dt="2025-08-12T01:53:49.520" v="15"/>
        <pc:sldMkLst>
          <pc:docMk/>
          <pc:sldMk cId="1463006968" sldId="276"/>
        </pc:sldMkLst>
        <pc:picChg chg="del">
          <ac:chgData name="Isabelle Freckelton" userId="325fdac3-4a32-4177-9827-f4fd7dadb053" providerId="ADAL" clId="{FCCB63A7-4C23-9B45-9FF9-22D2DF030772}" dt="2025-08-12T01:51:08.655" v="12" actId="478"/>
          <ac:picMkLst>
            <pc:docMk/>
            <pc:sldMk cId="1463006968" sldId="276"/>
            <ac:picMk id="4" creationId="{C54AD658-E086-3369-C47C-EA0B8B3BF6E4}"/>
          </ac:picMkLst>
        </pc:picChg>
      </pc:sldChg>
      <pc:sldMasterChg chg="setBg">
        <pc:chgData name="Isabelle Freckelton" userId="325fdac3-4a32-4177-9827-f4fd7dadb053" providerId="ADAL" clId="{FCCB63A7-4C23-9B45-9FF9-22D2DF030772}" dt="2025-08-12T01:51:31.288" v="14"/>
        <pc:sldMasterMkLst>
          <pc:docMk/>
          <pc:sldMasterMk cId="3225196599" sldId="2147483672"/>
        </pc:sldMasterMkLst>
      </pc:sldMasterChg>
    </pc:docChg>
  </pc:docChgLst>
  <pc:docChgLst>
    <pc:chgData name="Isabelle Freckelton" userId="325fdac3-4a32-4177-9827-f4fd7dadb053" providerId="ADAL" clId="{FE57DD3C-8D2E-E943-8557-F58754206285}"/>
    <pc:docChg chg="modMainMaster">
      <pc:chgData name="Isabelle Freckelton" userId="325fdac3-4a32-4177-9827-f4fd7dadb053" providerId="ADAL" clId="{FE57DD3C-8D2E-E943-8557-F58754206285}" dt="2025-07-25T03:02:21.282" v="0"/>
      <pc:docMkLst>
        <pc:docMk/>
      </pc:docMkLst>
      <pc:sldMasterChg chg="modSldLayout">
        <pc:chgData name="Isabelle Freckelton" userId="325fdac3-4a32-4177-9827-f4fd7dadb053" providerId="ADAL" clId="{FE57DD3C-8D2E-E943-8557-F58754206285}" dt="2025-07-25T03:02:21.282" v="0"/>
        <pc:sldMasterMkLst>
          <pc:docMk/>
          <pc:sldMasterMk cId="3225196599" sldId="2147483672"/>
        </pc:sldMasterMkLst>
        <pc:sldLayoutChg chg="setBg">
          <pc:chgData name="Isabelle Freckelton" userId="325fdac3-4a32-4177-9827-f4fd7dadb053" providerId="ADAL" clId="{FE57DD3C-8D2E-E943-8557-F58754206285}" dt="2025-07-25T03:02:21.282" v="0"/>
          <pc:sldLayoutMkLst>
            <pc:docMk/>
            <pc:sldMasterMk cId="3225196599" sldId="2147483672"/>
            <pc:sldLayoutMk cId="2953705463" sldId="2147483675"/>
          </pc:sldLayoutMkLst>
        </pc:sldLayoutChg>
        <pc:sldLayoutChg chg="setBg">
          <pc:chgData name="Isabelle Freckelton" userId="325fdac3-4a32-4177-9827-f4fd7dadb053" providerId="ADAL" clId="{FE57DD3C-8D2E-E943-8557-F58754206285}" dt="2025-07-25T03:02:21.282" v="0"/>
          <pc:sldLayoutMkLst>
            <pc:docMk/>
            <pc:sldMasterMk cId="3225196599" sldId="2147483672"/>
            <pc:sldLayoutMk cId="919665224" sldId="2147483680"/>
          </pc:sldLayoutMkLst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85F03-144D-4A8E-9D11-020DEF8F6E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759477"/>
            <a:ext cx="9144000" cy="2387600"/>
          </a:xfrm>
        </p:spPr>
        <p:txBody>
          <a:bodyPr lIns="90000" anchor="b">
            <a:normAutofit/>
          </a:bodyPr>
          <a:lstStyle>
            <a:lvl1pPr algn="ctr">
              <a:defRPr sz="420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en-GB" dirty="0"/>
              <a:t>Click to edit Master title style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22993DB-96C8-4D2F-8549-32418F6C5E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286450"/>
            <a:ext cx="9144000" cy="1655762"/>
          </a:xfrm>
        </p:spPr>
        <p:txBody>
          <a:bodyPr/>
          <a:lstStyle>
            <a:lvl1pPr marL="0" indent="0" algn="ctr">
              <a:buNone/>
              <a:defRPr sz="2400" i="1">
                <a:solidFill>
                  <a:srgbClr val="727C84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AU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651B2A-E09C-AE4B-ACE9-231318F237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77251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bg>
      <p:bgPr>
        <a:blipFill dpi="0" rotWithShape="1">
          <a:blip r:embed="rId2">
            <a:alphaModFix amt="70000"/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70BC70-6510-4149-80E4-9403DB84B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lIns="90000" anchor="b" anchorCtr="0"/>
          <a:lstStyle>
            <a:lvl1pPr algn="ctr">
              <a:defRPr/>
            </a:lvl1pPr>
          </a:lstStyle>
          <a:p>
            <a:r>
              <a:rPr lang="en-GB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172D48-D598-44DF-B117-BE0E6F733BD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 algn="ctr">
              <a:defRPr sz="2400"/>
            </a:lvl1pPr>
            <a:lvl2pPr algn="ctr">
              <a:defRPr sz="2200"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EE135D5F-B772-F749-AAEB-80F17DF6F5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5370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8/12/25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8/12/25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GB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3878" y="1825625"/>
            <a:ext cx="10444244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251965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727C84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kern="1200">
          <a:solidFill>
            <a:srgbClr val="41414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41414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41414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414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41414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E6A84BB-2B34-72C9-2F02-F47A4FD13616}"/>
              </a:ext>
            </a:extLst>
          </p:cNvPr>
          <p:cNvSpPr txBox="1">
            <a:spLocks/>
          </p:cNvSpPr>
          <p:nvPr/>
        </p:nvSpPr>
        <p:spPr>
          <a:xfrm>
            <a:off x="1524000" y="4890561"/>
            <a:ext cx="9144000" cy="1482512"/>
          </a:xfrm>
          <a:prstGeom prst="rect">
            <a:avLst/>
          </a:prstGeom>
        </p:spPr>
        <p:txBody>
          <a:bodyPr vert="horz" lIns="90000" tIns="45720" rIns="91440" bIns="45720" rtlCol="0" anchor="ctr" anchorCtr="0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200" b="1" kern="120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54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Avenir Next LT Pro"/>
              </a:rPr>
              <a:t>NO ORDINARY SONG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B4728E-3DA3-6B46-53C0-35B60D9383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111776" y="-534817"/>
            <a:ext cx="4395088" cy="605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CB1885-1435-49AE-2A8D-DAA877392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riah Carey - All I Want For Christmas Is You - Amazon.com Music">
            <a:extLst>
              <a:ext uri="{FF2B5EF4-FFF2-40B4-BE49-F238E27FC236}">
                <a16:creationId xmlns:a16="http://schemas.microsoft.com/office/drawing/2014/main" id="{9B5E793C-0861-93B4-A377-9821C5009F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6818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3599EB-0B2C-3A46-15D2-D7ABA31040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e «Minuit, chrétiens» | Les Quatre Saisons">
            <a:extLst>
              <a:ext uri="{FF2B5EF4-FFF2-40B4-BE49-F238E27FC236}">
                <a16:creationId xmlns:a16="http://schemas.microsoft.com/office/drawing/2014/main" id="{EA1FEEBC-F5AA-5F68-92A8-46021D043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4942" y="485774"/>
            <a:ext cx="4422117" cy="5900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5447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DB8BB-3688-D9AA-032C-DD536A9CB7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lacide Cappeau - Wikipedia">
            <a:extLst>
              <a:ext uri="{FF2B5EF4-FFF2-40B4-BE49-F238E27FC236}">
                <a16:creationId xmlns:a16="http://schemas.microsoft.com/office/drawing/2014/main" id="{235B7845-4D6A-7F23-BAE5-87311C15D4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1740" y="0"/>
            <a:ext cx="43285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430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FCD87F-2C41-DAE7-5D4F-3DB445E63D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.F. Handel. Messiah, an Oratorio in Score, first edition, fourth issue,  c.1768 | Music and Antiquarian Books and Manuscripts | 2021 | Sotheby's">
            <a:extLst>
              <a:ext uri="{FF2B5EF4-FFF2-40B4-BE49-F238E27FC236}">
                <a16:creationId xmlns:a16="http://schemas.microsoft.com/office/drawing/2014/main" id="{9ECA5B54-B98B-8988-0FB7-7255C40093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513" y="25700"/>
            <a:ext cx="8842974" cy="682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6843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3232B4-9CB6-C9FD-A5F0-48F35D2369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eorge II | Biography, Successor, &amp; Facts | Britannica">
            <a:extLst>
              <a:ext uri="{FF2B5EF4-FFF2-40B4-BE49-F238E27FC236}">
                <a16:creationId xmlns:a16="http://schemas.microsoft.com/office/drawing/2014/main" id="{C7BA273B-AC48-69F6-40A9-06C659BE5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944" y="260589"/>
            <a:ext cx="8310113" cy="632244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CC9B9C4-C1EB-4791-F67F-1EFE09F6CA27}"/>
              </a:ext>
            </a:extLst>
          </p:cNvPr>
          <p:cNvSpPr txBox="1"/>
          <p:nvPr/>
        </p:nvSpPr>
        <p:spPr>
          <a:xfrm>
            <a:off x="9583947" y="6234023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dirty="0">
              <a:latin typeface="Avenir Next LT Pro"/>
            </a:endParaRPr>
          </a:p>
        </p:txBody>
      </p:sp>
    </p:spTree>
    <p:extLst>
      <p:ext uri="{BB962C8B-B14F-4D97-AF65-F5344CB8AC3E}">
        <p14:creationId xmlns:p14="http://schemas.microsoft.com/office/powerpoint/2010/main" val="14630069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FAE806-2A71-73A3-BE47-4EC287234E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73878" y="365125"/>
            <a:ext cx="10444244" cy="581183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0" indent="0" algn="ctr">
              <a:buNone/>
            </a:pPr>
            <a:r>
              <a:rPr lang="en-US" sz="4800" dirty="0"/>
              <a:t>"Today in the town of David a Savior has been born to you; he is the Messiah, the Lord. This will be a sign to you: You will find a baby wrapped in cloths and lying in a manger.”</a:t>
            </a:r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3600" dirty="0"/>
              <a:t>Luke 2:11-12 (NIV)</a:t>
            </a:r>
          </a:p>
        </p:txBody>
      </p:sp>
    </p:spTree>
    <p:extLst>
      <p:ext uri="{BB962C8B-B14F-4D97-AF65-F5344CB8AC3E}">
        <p14:creationId xmlns:p14="http://schemas.microsoft.com/office/powerpoint/2010/main" val="34907979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FB8E1989-4330-C345-967B-8F83ED045686}" vid="{7FD81D70-D373-984E-ABC8-E8D265B37C91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357dd1f-699d-4d79-9a3b-b8d4e997a419" xsi:nil="true"/>
    <lcf76f155ced4ddcb4097134ff3c332f xmlns="b7e36264-b76b-4546-857f-03fce5c6ba07">
      <Terms xmlns="http://schemas.microsoft.com/office/infopath/2007/PartnerControls"/>
    </lcf76f155ced4ddcb4097134ff3c332f>
    <LikesCount xmlns="http://schemas.microsoft.com/sharepoint/v3" xsi:nil="true"/>
    <_Flow_SignoffStatus xmlns="b7e36264-b76b-4546-857f-03fce5c6ba07" xsi:nil="true"/>
    <Ratings xmlns="http://schemas.microsoft.com/sharepoint/v3" xsi:nil="true"/>
    <LikedBy xmlns="http://schemas.microsoft.com/sharepoint/v3">
      <UserInfo>
        <DisplayName/>
        <AccountId xsi:nil="true"/>
        <AccountType/>
      </UserInfo>
    </LikedBy>
    <RatedBy xmlns="http://schemas.microsoft.com/sharepoint/v3">
      <UserInfo>
        <DisplayName/>
        <AccountId xsi:nil="true"/>
        <AccountType/>
      </UserInfo>
    </RatedBy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91BCA6D8AA77429955ABA0D02FE207" ma:contentTypeVersion="28" ma:contentTypeDescription="Create a new document." ma:contentTypeScope="" ma:versionID="9477818e63b9b4702ffe76514839d4c3">
  <xsd:schema xmlns:xsd="http://www.w3.org/2001/XMLSchema" xmlns:xs="http://www.w3.org/2001/XMLSchema" xmlns:p="http://schemas.microsoft.com/office/2006/metadata/properties" xmlns:ns1="http://schemas.microsoft.com/sharepoint/v3" xmlns:ns2="b7e36264-b76b-4546-857f-03fce5c6ba07" xmlns:ns3="7357dd1f-699d-4d79-9a3b-b8d4e997a419" targetNamespace="http://schemas.microsoft.com/office/2006/metadata/properties" ma:root="true" ma:fieldsID="38e82263dff44214fea394f64c2bb218" ns1:_="" ns2:_="" ns3:_="">
    <xsd:import namespace="http://schemas.microsoft.com/sharepoint/v3"/>
    <xsd:import namespace="b7e36264-b76b-4546-857f-03fce5c6ba07"/>
    <xsd:import namespace="7357dd1f-699d-4d79-9a3b-b8d4e997a41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_Flow_SignoffStatu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  <xsd:element ref="ns1:AverageRating" minOccurs="0"/>
                <xsd:element ref="ns1:RatingCount" minOccurs="0"/>
                <xsd:element ref="ns1:RatedBy" minOccurs="0"/>
                <xsd:element ref="ns1:Ratings" minOccurs="0"/>
                <xsd:element ref="ns1:LikesCount" minOccurs="0"/>
                <xsd:element ref="ns1:LikedB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28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29" nillable="true" ma:displayName="Number of Ratings" ma:decimals="0" ma:description="Number of ratings submitted" ma:internalName="RatingCount" ma:readOnly="true">
      <xsd:simpleType>
        <xsd:restriction base="dms:Number"/>
      </xsd:simpleType>
    </xsd:element>
    <xsd:element name="RatedBy" ma:index="30" nillable="true" ma:displayName="Rated By" ma:description="Users rated the item." ma:hidden="true" ma:list="UserInfo" ma:internalName="Rat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Ratings" ma:index="31" nillable="true" ma:displayName="User ratings" ma:description="User ratings for the item" ma:hidden="true" ma:internalName="Ratings">
      <xsd:simpleType>
        <xsd:restriction base="dms:Note"/>
      </xsd:simpleType>
    </xsd:element>
    <xsd:element name="LikesCount" ma:index="32" nillable="true" ma:displayName="Number of Likes" ma:internalName="LikesCount">
      <xsd:simpleType>
        <xsd:restriction base="dms:Unknown"/>
      </xsd:simpleType>
    </xsd:element>
    <xsd:element name="LikedBy" ma:index="33" nillable="true" ma:displayName="Liked By" ma:hidden="true" ma:list="UserInfo" ma:internalName="LikedBy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7e36264-b76b-4546-857f-03fce5c6ba0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Flow_SignoffStatus" ma:index="21" nillable="true" ma:displayName="Sign-off status" ma:internalName="Sign_x002d_off_x0020_status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57dd1f-699d-4d79-9a3b-b8d4e997a419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72cb8e0b-d03d-43de-868a-406d95f9eb84}" ma:internalName="TaxCatchAll" ma:showField="CatchAllData" ma:web="7357dd1f-699d-4d79-9a3b-b8d4e997a41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9441180-19B5-4F66-AA72-AE50496F0BDA}">
  <ds:schemaRefs>
    <ds:schemaRef ds:uri="http://schemas.microsoft.com/office/2006/documentManagement/types"/>
    <ds:schemaRef ds:uri="7357dd1f-699d-4d79-9a3b-b8d4e997a419"/>
    <ds:schemaRef ds:uri="http://schemas.microsoft.com/office/2006/metadata/properties"/>
    <ds:schemaRef ds:uri="http://www.w3.org/XML/1998/namespace"/>
    <ds:schemaRef ds:uri="http://purl.org/dc/terms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b7e36264-b76b-4546-857f-03fce5c6ba07"/>
    <ds:schemaRef ds:uri="http://schemas.microsoft.com/sharepoint/v3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DF448737-0330-44BB-B4BC-097924002ED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0E896F2-16F5-44B6-99CE-D9721DA16F7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b7e36264-b76b-4546-857f-03fce5c6ba07"/>
    <ds:schemaRef ds:uri="7357dd1f-699d-4d79-9a3b-b8d4e997a41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53</Words>
  <Application>Microsoft Macintosh PowerPoint</Application>
  <PresentationFormat>Widescreen</PresentationFormat>
  <Paragraphs>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Aptos</vt:lpstr>
      <vt:lpstr>Aptos Display</vt:lpstr>
      <vt:lpstr>Arial</vt:lpstr>
      <vt:lpstr>Avenir Next LT Pro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ordinary day</dc:title>
  <dc:creator/>
  <cp:lastModifiedBy>Isabelle Freckelton</cp:lastModifiedBy>
  <cp:revision>7</cp:revision>
  <dcterms:created xsi:type="dcterms:W3CDTF">2025-06-11T00:07:39Z</dcterms:created>
  <dcterms:modified xsi:type="dcterms:W3CDTF">2025-08-12T01:53:59Z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0x0101004691BCA6D8AA77429955ABA0D02FE207</vt:lpwstr>
  </property>
  <property fmtid="{D5CDD505-2E9C-101B-9397-08002B2CF9AE}" pid="3" name="MediaServiceImageTags">
    <vt:lpwstr/>
  </property>
</Properties>
</file>