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  <p:sldId id="257" r:id="rId6"/>
    <p:sldId id="258" r:id="rId7"/>
    <p:sldId id="259" r:id="rId8"/>
    <p:sldId id="260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EBF6D8-F4A0-C74C-8B2C-C54592B0440F}" v="4" dt="2025-08-12T01:30:47.8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594" autoAdjust="0"/>
    <p:restoredTop sz="96301"/>
  </p:normalViewPr>
  <p:slideViewPr>
    <p:cSldViewPr snapToGrid="0">
      <p:cViewPr varScale="1">
        <p:scale>
          <a:sx n="92" d="100"/>
          <a:sy n="92" d="100"/>
        </p:scale>
        <p:origin x="176" y="9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y Durand" userId="S::amy.durand@salvationarmy.org.au::6e32e4e7-d7d1-4f22-ae33-cd744c73b3b6" providerId="AD" clId="Web-{CB1EFFCC-D446-89D1-9047-38E6EED01A3D}"/>
    <pc:docChg chg="modSld">
      <pc:chgData name="Amy Durand" userId="S::amy.durand@salvationarmy.org.au::6e32e4e7-d7d1-4f22-ae33-cd744c73b3b6" providerId="AD" clId="Web-{CB1EFFCC-D446-89D1-9047-38E6EED01A3D}" dt="2025-07-31T06:32:17.263" v="6" actId="20577"/>
      <pc:docMkLst>
        <pc:docMk/>
      </pc:docMkLst>
      <pc:sldChg chg="modSp">
        <pc:chgData name="Amy Durand" userId="S::amy.durand@salvationarmy.org.au::6e32e4e7-d7d1-4f22-ae33-cd744c73b3b6" providerId="AD" clId="Web-{CB1EFFCC-D446-89D1-9047-38E6EED01A3D}" dt="2025-07-31T06:32:02.310" v="1" actId="20577"/>
        <pc:sldMkLst>
          <pc:docMk/>
          <pc:sldMk cId="2034537009" sldId="257"/>
        </pc:sldMkLst>
        <pc:spChg chg="mod">
          <ac:chgData name="Amy Durand" userId="S::amy.durand@salvationarmy.org.au::6e32e4e7-d7d1-4f22-ae33-cd744c73b3b6" providerId="AD" clId="Web-{CB1EFFCC-D446-89D1-9047-38E6EED01A3D}" dt="2025-07-31T06:32:02.310" v="1" actId="20577"/>
          <ac:spMkLst>
            <pc:docMk/>
            <pc:sldMk cId="2034537009" sldId="257"/>
            <ac:spMk id="2" creationId="{8E87AFE8-5E0E-1F85-1FE4-9F4794D92079}"/>
          </ac:spMkLst>
        </pc:spChg>
      </pc:sldChg>
      <pc:sldChg chg="modSp">
        <pc:chgData name="Amy Durand" userId="S::amy.durand@salvationarmy.org.au::6e32e4e7-d7d1-4f22-ae33-cd744c73b3b6" providerId="AD" clId="Web-{CB1EFFCC-D446-89D1-9047-38E6EED01A3D}" dt="2025-07-31T06:32:04.372" v="2" actId="20577"/>
        <pc:sldMkLst>
          <pc:docMk/>
          <pc:sldMk cId="2384019839" sldId="258"/>
        </pc:sldMkLst>
        <pc:spChg chg="mod">
          <ac:chgData name="Amy Durand" userId="S::amy.durand@salvationarmy.org.au::6e32e4e7-d7d1-4f22-ae33-cd744c73b3b6" providerId="AD" clId="Web-{CB1EFFCC-D446-89D1-9047-38E6EED01A3D}" dt="2025-07-31T06:32:04.372" v="2" actId="20577"/>
          <ac:spMkLst>
            <pc:docMk/>
            <pc:sldMk cId="2384019839" sldId="258"/>
            <ac:spMk id="2" creationId="{24834BAF-8544-B516-295B-A95D89F2A60D}"/>
          </ac:spMkLst>
        </pc:spChg>
      </pc:sldChg>
      <pc:sldChg chg="modSp">
        <pc:chgData name="Amy Durand" userId="S::amy.durand@salvationarmy.org.au::6e32e4e7-d7d1-4f22-ae33-cd744c73b3b6" providerId="AD" clId="Web-{CB1EFFCC-D446-89D1-9047-38E6EED01A3D}" dt="2025-07-31T06:32:07.560" v="3" actId="20577"/>
        <pc:sldMkLst>
          <pc:docMk/>
          <pc:sldMk cId="2451672665" sldId="259"/>
        </pc:sldMkLst>
        <pc:spChg chg="mod">
          <ac:chgData name="Amy Durand" userId="S::amy.durand@salvationarmy.org.au::6e32e4e7-d7d1-4f22-ae33-cd744c73b3b6" providerId="AD" clId="Web-{CB1EFFCC-D446-89D1-9047-38E6EED01A3D}" dt="2025-07-31T06:32:07.560" v="3" actId="20577"/>
          <ac:spMkLst>
            <pc:docMk/>
            <pc:sldMk cId="2451672665" sldId="259"/>
            <ac:spMk id="2" creationId="{7FF5B975-6E68-4173-0E2A-C3B6AC943DC6}"/>
          </ac:spMkLst>
        </pc:spChg>
      </pc:sldChg>
      <pc:sldChg chg="modSp">
        <pc:chgData name="Amy Durand" userId="S::amy.durand@salvationarmy.org.au::6e32e4e7-d7d1-4f22-ae33-cd744c73b3b6" providerId="AD" clId="Web-{CB1EFFCC-D446-89D1-9047-38E6EED01A3D}" dt="2025-07-31T06:32:12.998" v="5" actId="20577"/>
        <pc:sldMkLst>
          <pc:docMk/>
          <pc:sldMk cId="720206941" sldId="260"/>
        </pc:sldMkLst>
        <pc:spChg chg="mod">
          <ac:chgData name="Amy Durand" userId="S::amy.durand@salvationarmy.org.au::6e32e4e7-d7d1-4f22-ae33-cd744c73b3b6" providerId="AD" clId="Web-{CB1EFFCC-D446-89D1-9047-38E6EED01A3D}" dt="2025-07-31T06:32:12.998" v="5" actId="20577"/>
          <ac:spMkLst>
            <pc:docMk/>
            <pc:sldMk cId="720206941" sldId="260"/>
            <ac:spMk id="2" creationId="{D4104F41-1C34-ED07-DB60-721C8753EA31}"/>
          </ac:spMkLst>
        </pc:spChg>
      </pc:sldChg>
      <pc:sldChg chg="modSp">
        <pc:chgData name="Amy Durand" userId="S::amy.durand@salvationarmy.org.au::6e32e4e7-d7d1-4f22-ae33-cd744c73b3b6" providerId="AD" clId="Web-{CB1EFFCC-D446-89D1-9047-38E6EED01A3D}" dt="2025-07-31T06:32:17.263" v="6" actId="20577"/>
        <pc:sldMkLst>
          <pc:docMk/>
          <pc:sldMk cId="3636721895" sldId="261"/>
        </pc:sldMkLst>
        <pc:spChg chg="mod">
          <ac:chgData name="Amy Durand" userId="S::amy.durand@salvationarmy.org.au::6e32e4e7-d7d1-4f22-ae33-cd744c73b3b6" providerId="AD" clId="Web-{CB1EFFCC-D446-89D1-9047-38E6EED01A3D}" dt="2025-07-31T06:32:17.263" v="6" actId="20577"/>
          <ac:spMkLst>
            <pc:docMk/>
            <pc:sldMk cId="3636721895" sldId="261"/>
            <ac:spMk id="2" creationId="{2DDB5037-54DB-4996-4178-5CB0CD7FF094}"/>
          </ac:spMkLst>
        </pc:spChg>
      </pc:sldChg>
    </pc:docChg>
  </pc:docChgLst>
  <pc:docChgLst>
    <pc:chgData name="Isabelle Freckelton" userId="325fdac3-4a32-4177-9827-f4fd7dadb053" providerId="ADAL" clId="{AFEBF6D8-F4A0-C74C-8B2C-C54592B0440F}"/>
    <pc:docChg chg="modSld modMainMaster">
      <pc:chgData name="Isabelle Freckelton" userId="325fdac3-4a32-4177-9827-f4fd7dadb053" providerId="ADAL" clId="{AFEBF6D8-F4A0-C74C-8B2C-C54592B0440F}" dt="2025-08-12T01:30:47.820" v="3" actId="14826"/>
      <pc:docMkLst>
        <pc:docMk/>
      </pc:docMkLst>
      <pc:sldChg chg="modSp setBg">
        <pc:chgData name="Isabelle Freckelton" userId="325fdac3-4a32-4177-9827-f4fd7dadb053" providerId="ADAL" clId="{AFEBF6D8-F4A0-C74C-8B2C-C54592B0440F}" dt="2025-08-12T01:30:47.820" v="3" actId="14826"/>
        <pc:sldMkLst>
          <pc:docMk/>
          <pc:sldMk cId="109857222" sldId="256"/>
        </pc:sldMkLst>
        <pc:picChg chg="mod">
          <ac:chgData name="Isabelle Freckelton" userId="325fdac3-4a32-4177-9827-f4fd7dadb053" providerId="ADAL" clId="{AFEBF6D8-F4A0-C74C-8B2C-C54592B0440F}" dt="2025-08-12T01:30:47.820" v="3" actId="14826"/>
          <ac:picMkLst>
            <pc:docMk/>
            <pc:sldMk cId="109857222" sldId="256"/>
            <ac:picMk id="5" creationId="{AF71E95A-D2B7-E1C5-04FB-E4E2FDE9FFC8}"/>
          </ac:picMkLst>
        </pc:picChg>
      </pc:sldChg>
      <pc:sldChg chg="setBg">
        <pc:chgData name="Isabelle Freckelton" userId="325fdac3-4a32-4177-9827-f4fd7dadb053" providerId="ADAL" clId="{AFEBF6D8-F4A0-C74C-8B2C-C54592B0440F}" dt="2025-08-12T01:30:28.899" v="2"/>
        <pc:sldMkLst>
          <pc:docMk/>
          <pc:sldMk cId="2034537009" sldId="257"/>
        </pc:sldMkLst>
      </pc:sldChg>
      <pc:sldChg chg="setBg">
        <pc:chgData name="Isabelle Freckelton" userId="325fdac3-4a32-4177-9827-f4fd7dadb053" providerId="ADAL" clId="{AFEBF6D8-F4A0-C74C-8B2C-C54592B0440F}" dt="2025-08-12T01:30:28.899" v="2"/>
        <pc:sldMkLst>
          <pc:docMk/>
          <pc:sldMk cId="2384019839" sldId="258"/>
        </pc:sldMkLst>
      </pc:sldChg>
      <pc:sldChg chg="setBg">
        <pc:chgData name="Isabelle Freckelton" userId="325fdac3-4a32-4177-9827-f4fd7dadb053" providerId="ADAL" clId="{AFEBF6D8-F4A0-C74C-8B2C-C54592B0440F}" dt="2025-08-12T01:30:28.899" v="2"/>
        <pc:sldMkLst>
          <pc:docMk/>
          <pc:sldMk cId="2451672665" sldId="259"/>
        </pc:sldMkLst>
      </pc:sldChg>
      <pc:sldChg chg="setBg">
        <pc:chgData name="Isabelle Freckelton" userId="325fdac3-4a32-4177-9827-f4fd7dadb053" providerId="ADAL" clId="{AFEBF6D8-F4A0-C74C-8B2C-C54592B0440F}" dt="2025-08-12T01:30:28.899" v="2"/>
        <pc:sldMkLst>
          <pc:docMk/>
          <pc:sldMk cId="720206941" sldId="260"/>
        </pc:sldMkLst>
      </pc:sldChg>
      <pc:sldChg chg="setBg">
        <pc:chgData name="Isabelle Freckelton" userId="325fdac3-4a32-4177-9827-f4fd7dadb053" providerId="ADAL" clId="{AFEBF6D8-F4A0-C74C-8B2C-C54592B0440F}" dt="2025-08-12T01:30:28.899" v="2"/>
        <pc:sldMkLst>
          <pc:docMk/>
          <pc:sldMk cId="3636721895" sldId="261"/>
        </pc:sldMkLst>
      </pc:sldChg>
      <pc:sldMasterChg chg="setBg modSldLayout">
        <pc:chgData name="Isabelle Freckelton" userId="325fdac3-4a32-4177-9827-f4fd7dadb053" providerId="ADAL" clId="{AFEBF6D8-F4A0-C74C-8B2C-C54592B0440F}" dt="2025-08-12T01:30:28.899" v="2"/>
        <pc:sldMasterMkLst>
          <pc:docMk/>
          <pc:sldMasterMk cId="3029774760" sldId="2147483672"/>
        </pc:sldMasterMkLst>
        <pc:sldLayoutChg chg="setBg">
          <pc:chgData name="Isabelle Freckelton" userId="325fdac3-4a32-4177-9827-f4fd7dadb053" providerId="ADAL" clId="{AFEBF6D8-F4A0-C74C-8B2C-C54592B0440F}" dt="2025-08-12T01:30:28.899" v="2"/>
          <pc:sldLayoutMkLst>
            <pc:docMk/>
            <pc:sldMasterMk cId="3029774760" sldId="2147483672"/>
            <pc:sldLayoutMk cId="1545205999" sldId="2147483673"/>
          </pc:sldLayoutMkLst>
        </pc:sldLayoutChg>
        <pc:sldLayoutChg chg="setBg">
          <pc:chgData name="Isabelle Freckelton" userId="325fdac3-4a32-4177-9827-f4fd7dadb053" providerId="ADAL" clId="{AFEBF6D8-F4A0-C74C-8B2C-C54592B0440F}" dt="2025-08-12T01:30:28.899" v="2"/>
          <pc:sldLayoutMkLst>
            <pc:docMk/>
            <pc:sldMasterMk cId="3029774760" sldId="2147483672"/>
            <pc:sldLayoutMk cId="763117437" sldId="2147483675"/>
          </pc:sldLayoutMkLst>
        </pc:sldLayoutChg>
      </pc:sldMasterChg>
    </pc:docChg>
  </pc:docChgLst>
  <pc:docChgLst>
    <pc:chgData name="Amy Durand" userId="S::amy.durand@salvationarmy.org.au::6e32e4e7-d7d1-4f22-ae33-cd744c73b3b6" providerId="AD" clId="Web-{E4008281-04B1-1E42-BB0F-33CA4A87ABE4}"/>
    <pc:docChg chg="addSld modSld">
      <pc:chgData name="Amy Durand" userId="S::amy.durand@salvationarmy.org.au::6e32e4e7-d7d1-4f22-ae33-cd744c73b3b6" providerId="AD" clId="Web-{E4008281-04B1-1E42-BB0F-33CA4A87ABE4}" dt="2025-06-04T03:02:52.417" v="46" actId="20577"/>
      <pc:docMkLst>
        <pc:docMk/>
      </pc:docMkLst>
      <pc:sldChg chg="delSp modSp">
        <pc:chgData name="Amy Durand" userId="S::amy.durand@salvationarmy.org.au::6e32e4e7-d7d1-4f22-ae33-cd744c73b3b6" providerId="AD" clId="Web-{E4008281-04B1-1E42-BB0F-33CA4A87ABE4}" dt="2025-06-04T03:01:04.241" v="15"/>
        <pc:sldMkLst>
          <pc:docMk/>
          <pc:sldMk cId="109857222" sldId="256"/>
        </pc:sldMkLst>
      </pc:sldChg>
      <pc:sldChg chg="delSp modSp new">
        <pc:chgData name="Amy Durand" userId="S::amy.durand@salvationarmy.org.au::6e32e4e7-d7d1-4f22-ae33-cd744c73b3b6" providerId="AD" clId="Web-{E4008281-04B1-1E42-BB0F-33CA4A87ABE4}" dt="2025-06-04T03:01:39.289" v="30" actId="1076"/>
        <pc:sldMkLst>
          <pc:docMk/>
          <pc:sldMk cId="2034537009" sldId="257"/>
        </pc:sldMkLst>
      </pc:sldChg>
      <pc:sldChg chg="modSp add replId">
        <pc:chgData name="Amy Durand" userId="S::amy.durand@salvationarmy.org.au::6e32e4e7-d7d1-4f22-ae33-cd744c73b3b6" providerId="AD" clId="Web-{E4008281-04B1-1E42-BB0F-33CA4A87ABE4}" dt="2025-06-04T03:02:13.368" v="35" actId="14100"/>
        <pc:sldMkLst>
          <pc:docMk/>
          <pc:sldMk cId="2384019839" sldId="258"/>
        </pc:sldMkLst>
      </pc:sldChg>
      <pc:sldChg chg="modSp add replId">
        <pc:chgData name="Amy Durand" userId="S::amy.durand@salvationarmy.org.au::6e32e4e7-d7d1-4f22-ae33-cd744c73b3b6" providerId="AD" clId="Web-{E4008281-04B1-1E42-BB0F-33CA4A87ABE4}" dt="2025-06-04T03:02:24.963" v="38" actId="20577"/>
        <pc:sldMkLst>
          <pc:docMk/>
          <pc:sldMk cId="2451672665" sldId="259"/>
        </pc:sldMkLst>
      </pc:sldChg>
      <pc:sldChg chg="modSp add replId">
        <pc:chgData name="Amy Durand" userId="S::amy.durand@salvationarmy.org.au::6e32e4e7-d7d1-4f22-ae33-cd744c73b3b6" providerId="AD" clId="Web-{E4008281-04B1-1E42-BB0F-33CA4A87ABE4}" dt="2025-06-04T03:02:34.494" v="40" actId="20577"/>
        <pc:sldMkLst>
          <pc:docMk/>
          <pc:sldMk cId="720206941" sldId="260"/>
        </pc:sldMkLst>
      </pc:sldChg>
      <pc:sldChg chg="modSp add replId">
        <pc:chgData name="Amy Durand" userId="S::amy.durand@salvationarmy.org.au::6e32e4e7-d7d1-4f22-ae33-cd744c73b3b6" providerId="AD" clId="Web-{E4008281-04B1-1E42-BB0F-33CA4A87ABE4}" dt="2025-06-04T03:02:43.979" v="44" actId="20577"/>
        <pc:sldMkLst>
          <pc:docMk/>
          <pc:sldMk cId="3636721895" sldId="261"/>
        </pc:sldMkLst>
      </pc:sldChg>
      <pc:sldChg chg="modSp add replId">
        <pc:chgData name="Amy Durand" userId="S::amy.durand@salvationarmy.org.au::6e32e4e7-d7d1-4f22-ae33-cd744c73b3b6" providerId="AD" clId="Web-{E4008281-04B1-1E42-BB0F-33CA4A87ABE4}" dt="2025-06-04T03:02:52.417" v="46" actId="20577"/>
        <pc:sldMkLst>
          <pc:docMk/>
          <pc:sldMk cId="2823943598" sldId="262"/>
        </pc:sldMkLst>
      </pc:sldChg>
    </pc:docChg>
  </pc:docChgLst>
  <pc:docChgLst>
    <pc:chgData name="Amy Durand" userId="S::amy.durand@salvationarmy.org.au::6e32e4e7-d7d1-4f22-ae33-cd744c73b3b6" providerId="AD" clId="Web-{0641DD76-3A78-AD26-BECC-FC69E70420BD}"/>
    <pc:docChg chg="modSld">
      <pc:chgData name="Amy Durand" userId="S::amy.durand@salvationarmy.org.au::6e32e4e7-d7d1-4f22-ae33-cd744c73b3b6" providerId="AD" clId="Web-{0641DD76-3A78-AD26-BECC-FC69E70420BD}" dt="2025-06-04T03:09:47.116" v="3" actId="20577"/>
      <pc:docMkLst>
        <pc:docMk/>
      </pc:docMkLst>
      <pc:sldChg chg="addSp modSp">
        <pc:chgData name="Amy Durand" userId="S::amy.durand@salvationarmy.org.au::6e32e4e7-d7d1-4f22-ae33-cd744c73b3b6" providerId="AD" clId="Web-{0641DD76-3A78-AD26-BECC-FC69E70420BD}" dt="2025-06-04T03:09:47.116" v="3" actId="20577"/>
        <pc:sldMkLst>
          <pc:docMk/>
          <pc:sldMk cId="109857222" sldId="256"/>
        </pc:sldMkLst>
      </pc:sldChg>
    </pc:docChg>
  </pc:docChgLst>
  <pc:docChgLst>
    <pc:chgData name="Isabelle Freckelton" userId="325fdac3-4a32-4177-9827-f4fd7dadb053" providerId="ADAL" clId="{05D1CB6D-B80B-9948-B483-297663536EC7}"/>
    <pc:docChg chg="undo custSel modSld delMainMaster modMainMaster">
      <pc:chgData name="Isabelle Freckelton" userId="325fdac3-4a32-4177-9827-f4fd7dadb053" providerId="ADAL" clId="{05D1CB6D-B80B-9948-B483-297663536EC7}" dt="2025-07-28T06:16:45.843" v="107"/>
      <pc:docMkLst>
        <pc:docMk/>
      </pc:docMkLst>
      <pc:sldChg chg="addSp delSp modSp mod setBg modClrScheme chgLayout">
        <pc:chgData name="Isabelle Freckelton" userId="325fdac3-4a32-4177-9827-f4fd7dadb053" providerId="ADAL" clId="{05D1CB6D-B80B-9948-B483-297663536EC7}" dt="2025-07-28T06:13:11.688" v="48" actId="14826"/>
        <pc:sldMkLst>
          <pc:docMk/>
          <pc:sldMk cId="109857222" sldId="256"/>
        </pc:sldMkLst>
        <pc:spChg chg="mod ord">
          <ac:chgData name="Isabelle Freckelton" userId="325fdac3-4a32-4177-9827-f4fd7dadb053" providerId="ADAL" clId="{05D1CB6D-B80B-9948-B483-297663536EC7}" dt="2025-07-28T06:01:15.978" v="46" actId="1036"/>
          <ac:spMkLst>
            <pc:docMk/>
            <pc:sldMk cId="109857222" sldId="256"/>
            <ac:spMk id="2" creationId="{00000000-0000-0000-0000-000000000000}"/>
          </ac:spMkLst>
        </pc:spChg>
        <pc:spChg chg="add mod ord">
          <ac:chgData name="Isabelle Freckelton" userId="325fdac3-4a32-4177-9827-f4fd7dadb053" providerId="ADAL" clId="{05D1CB6D-B80B-9948-B483-297663536EC7}" dt="2025-07-28T05:59:21.677" v="33" actId="1036"/>
          <ac:spMkLst>
            <pc:docMk/>
            <pc:sldMk cId="109857222" sldId="256"/>
            <ac:spMk id="4" creationId="{CCCADF3A-502F-3C3A-157F-4D99B762C54E}"/>
          </ac:spMkLst>
        </pc:spChg>
        <pc:picChg chg="add mod">
          <ac:chgData name="Isabelle Freckelton" userId="325fdac3-4a32-4177-9827-f4fd7dadb053" providerId="ADAL" clId="{05D1CB6D-B80B-9948-B483-297663536EC7}" dt="2025-07-28T06:13:11.688" v="48" actId="14826"/>
          <ac:picMkLst>
            <pc:docMk/>
            <pc:sldMk cId="109857222" sldId="256"/>
            <ac:picMk id="5" creationId="{AF71E95A-D2B7-E1C5-04FB-E4E2FDE9FFC8}"/>
          </ac:picMkLst>
        </pc:picChg>
      </pc:sldChg>
      <pc:sldChg chg="addSp delSp modSp mod setBg modClrScheme chgLayout">
        <pc:chgData name="Isabelle Freckelton" userId="325fdac3-4a32-4177-9827-f4fd7dadb053" providerId="ADAL" clId="{05D1CB6D-B80B-9948-B483-297663536EC7}" dt="2025-07-28T06:16:45.843" v="107"/>
        <pc:sldMkLst>
          <pc:docMk/>
          <pc:sldMk cId="2034537009" sldId="257"/>
        </pc:sldMkLst>
        <pc:spChg chg="mod ord">
          <ac:chgData name="Isabelle Freckelton" userId="325fdac3-4a32-4177-9827-f4fd7dadb053" providerId="ADAL" clId="{05D1CB6D-B80B-9948-B483-297663536EC7}" dt="2025-07-28T06:14:56.556" v="61" actId="14100"/>
          <ac:spMkLst>
            <pc:docMk/>
            <pc:sldMk cId="2034537009" sldId="257"/>
            <ac:spMk id="2" creationId="{8E87AFE8-5E0E-1F85-1FE4-9F4794D92079}"/>
          </ac:spMkLst>
        </pc:spChg>
      </pc:sldChg>
      <pc:sldChg chg="addSp delSp modSp mod setBg modClrScheme chgLayout">
        <pc:chgData name="Isabelle Freckelton" userId="325fdac3-4a32-4177-9827-f4fd7dadb053" providerId="ADAL" clId="{05D1CB6D-B80B-9948-B483-297663536EC7}" dt="2025-07-28T06:16:45.843" v="107"/>
        <pc:sldMkLst>
          <pc:docMk/>
          <pc:sldMk cId="2384019839" sldId="258"/>
        </pc:sldMkLst>
        <pc:spChg chg="mod ord">
          <ac:chgData name="Isabelle Freckelton" userId="325fdac3-4a32-4177-9827-f4fd7dadb053" providerId="ADAL" clId="{05D1CB6D-B80B-9948-B483-297663536EC7}" dt="2025-07-28T06:14:50.688" v="59" actId="14100"/>
          <ac:spMkLst>
            <pc:docMk/>
            <pc:sldMk cId="2384019839" sldId="258"/>
            <ac:spMk id="2" creationId="{24834BAF-8544-B516-295B-A95D89F2A60D}"/>
          </ac:spMkLst>
        </pc:spChg>
      </pc:sldChg>
      <pc:sldChg chg="addSp delSp modSp mod setBg modClrScheme chgLayout">
        <pc:chgData name="Isabelle Freckelton" userId="325fdac3-4a32-4177-9827-f4fd7dadb053" providerId="ADAL" clId="{05D1CB6D-B80B-9948-B483-297663536EC7}" dt="2025-07-28T06:16:45.843" v="107"/>
        <pc:sldMkLst>
          <pc:docMk/>
          <pc:sldMk cId="2451672665" sldId="259"/>
        </pc:sldMkLst>
        <pc:spChg chg="mod ord">
          <ac:chgData name="Isabelle Freckelton" userId="325fdac3-4a32-4177-9827-f4fd7dadb053" providerId="ADAL" clId="{05D1CB6D-B80B-9948-B483-297663536EC7}" dt="2025-07-28T06:15:57.705" v="77" actId="20577"/>
          <ac:spMkLst>
            <pc:docMk/>
            <pc:sldMk cId="2451672665" sldId="259"/>
            <ac:spMk id="2" creationId="{7FF5B975-6E68-4173-0E2A-C3B6AC943DC6}"/>
          </ac:spMkLst>
        </pc:spChg>
      </pc:sldChg>
      <pc:sldChg chg="addSp delSp modSp mod setBg modClrScheme chgLayout">
        <pc:chgData name="Isabelle Freckelton" userId="325fdac3-4a32-4177-9827-f4fd7dadb053" providerId="ADAL" clId="{05D1CB6D-B80B-9948-B483-297663536EC7}" dt="2025-07-28T06:16:45.843" v="107"/>
        <pc:sldMkLst>
          <pc:docMk/>
          <pc:sldMk cId="720206941" sldId="260"/>
        </pc:sldMkLst>
        <pc:spChg chg="mod ord">
          <ac:chgData name="Isabelle Freckelton" userId="325fdac3-4a32-4177-9827-f4fd7dadb053" providerId="ADAL" clId="{05D1CB6D-B80B-9948-B483-297663536EC7}" dt="2025-07-28T06:16:02.593" v="78" actId="20577"/>
          <ac:spMkLst>
            <pc:docMk/>
            <pc:sldMk cId="720206941" sldId="260"/>
            <ac:spMk id="2" creationId="{D4104F41-1C34-ED07-DB60-721C8753EA31}"/>
          </ac:spMkLst>
        </pc:spChg>
      </pc:sldChg>
      <pc:sldChg chg="addSp delSp modSp mod setBg modClrScheme chgLayout">
        <pc:chgData name="Isabelle Freckelton" userId="325fdac3-4a32-4177-9827-f4fd7dadb053" providerId="ADAL" clId="{05D1CB6D-B80B-9948-B483-297663536EC7}" dt="2025-07-28T06:16:45.843" v="107"/>
        <pc:sldMkLst>
          <pc:docMk/>
          <pc:sldMk cId="3636721895" sldId="261"/>
        </pc:sldMkLst>
        <pc:spChg chg="mod ord">
          <ac:chgData name="Isabelle Freckelton" userId="325fdac3-4a32-4177-9827-f4fd7dadb053" providerId="ADAL" clId="{05D1CB6D-B80B-9948-B483-297663536EC7}" dt="2025-07-28T06:15:50.361" v="76" actId="242"/>
          <ac:spMkLst>
            <pc:docMk/>
            <pc:sldMk cId="3636721895" sldId="261"/>
            <ac:spMk id="2" creationId="{2DDB5037-54DB-4996-4178-5CB0CD7FF094}"/>
          </ac:spMkLst>
        </pc:spChg>
      </pc:sldChg>
      <pc:sldMasterChg chg="del delSldLayout">
        <pc:chgData name="Isabelle Freckelton" userId="325fdac3-4a32-4177-9827-f4fd7dadb053" providerId="ADAL" clId="{05D1CB6D-B80B-9948-B483-297663536EC7}" dt="2025-07-28T05:58:09.778" v="1" actId="700"/>
        <pc:sldMasterMkLst>
          <pc:docMk/>
          <pc:sldMasterMk cId="2460954070" sldId="2147483660"/>
        </pc:sldMasterMkLst>
        <pc:sldLayoutChg chg="del">
          <pc:chgData name="Isabelle Freckelton" userId="325fdac3-4a32-4177-9827-f4fd7dadb053" providerId="ADAL" clId="{05D1CB6D-B80B-9948-B483-297663536EC7}" dt="2025-07-28T05:58:09.778" v="1" actId="700"/>
          <pc:sldLayoutMkLst>
            <pc:docMk/>
            <pc:sldMasterMk cId="2460954070" sldId="2147483660"/>
            <pc:sldLayoutMk cId="2385387890" sldId="2147483661"/>
          </pc:sldLayoutMkLst>
        </pc:sldLayoutChg>
        <pc:sldLayoutChg chg="del">
          <pc:chgData name="Isabelle Freckelton" userId="325fdac3-4a32-4177-9827-f4fd7dadb053" providerId="ADAL" clId="{05D1CB6D-B80B-9948-B483-297663536EC7}" dt="2025-07-28T05:58:09.778" v="1" actId="700"/>
          <pc:sldLayoutMkLst>
            <pc:docMk/>
            <pc:sldMasterMk cId="2460954070" sldId="2147483660"/>
            <pc:sldLayoutMk cId="949138452" sldId="2147483662"/>
          </pc:sldLayoutMkLst>
        </pc:sldLayoutChg>
        <pc:sldLayoutChg chg="del">
          <pc:chgData name="Isabelle Freckelton" userId="325fdac3-4a32-4177-9827-f4fd7dadb053" providerId="ADAL" clId="{05D1CB6D-B80B-9948-B483-297663536EC7}" dt="2025-07-28T05:58:09.778" v="1" actId="700"/>
          <pc:sldLayoutMkLst>
            <pc:docMk/>
            <pc:sldMasterMk cId="2460954070" sldId="2147483660"/>
            <pc:sldLayoutMk cId="2591524520" sldId="2147483663"/>
          </pc:sldLayoutMkLst>
        </pc:sldLayoutChg>
        <pc:sldLayoutChg chg="del">
          <pc:chgData name="Isabelle Freckelton" userId="325fdac3-4a32-4177-9827-f4fd7dadb053" providerId="ADAL" clId="{05D1CB6D-B80B-9948-B483-297663536EC7}" dt="2025-07-28T05:58:09.778" v="1" actId="700"/>
          <pc:sldLayoutMkLst>
            <pc:docMk/>
            <pc:sldMasterMk cId="2460954070" sldId="2147483660"/>
            <pc:sldLayoutMk cId="1203092039" sldId="2147483664"/>
          </pc:sldLayoutMkLst>
        </pc:sldLayoutChg>
        <pc:sldLayoutChg chg="del">
          <pc:chgData name="Isabelle Freckelton" userId="325fdac3-4a32-4177-9827-f4fd7dadb053" providerId="ADAL" clId="{05D1CB6D-B80B-9948-B483-297663536EC7}" dt="2025-07-28T05:58:09.778" v="1" actId="700"/>
          <pc:sldLayoutMkLst>
            <pc:docMk/>
            <pc:sldMasterMk cId="2460954070" sldId="2147483660"/>
            <pc:sldLayoutMk cId="3733172339" sldId="2147483665"/>
          </pc:sldLayoutMkLst>
        </pc:sldLayoutChg>
        <pc:sldLayoutChg chg="del">
          <pc:chgData name="Isabelle Freckelton" userId="325fdac3-4a32-4177-9827-f4fd7dadb053" providerId="ADAL" clId="{05D1CB6D-B80B-9948-B483-297663536EC7}" dt="2025-07-28T05:58:09.778" v="1" actId="700"/>
          <pc:sldLayoutMkLst>
            <pc:docMk/>
            <pc:sldMasterMk cId="2460954070" sldId="2147483660"/>
            <pc:sldLayoutMk cId="3210312558" sldId="2147483666"/>
          </pc:sldLayoutMkLst>
        </pc:sldLayoutChg>
        <pc:sldLayoutChg chg="del">
          <pc:chgData name="Isabelle Freckelton" userId="325fdac3-4a32-4177-9827-f4fd7dadb053" providerId="ADAL" clId="{05D1CB6D-B80B-9948-B483-297663536EC7}" dt="2025-07-28T05:58:09.778" v="1" actId="700"/>
          <pc:sldLayoutMkLst>
            <pc:docMk/>
            <pc:sldMasterMk cId="2460954070" sldId="2147483660"/>
            <pc:sldLayoutMk cId="3146388984" sldId="2147483667"/>
          </pc:sldLayoutMkLst>
        </pc:sldLayoutChg>
        <pc:sldLayoutChg chg="del">
          <pc:chgData name="Isabelle Freckelton" userId="325fdac3-4a32-4177-9827-f4fd7dadb053" providerId="ADAL" clId="{05D1CB6D-B80B-9948-B483-297663536EC7}" dt="2025-07-28T05:58:09.778" v="1" actId="700"/>
          <pc:sldLayoutMkLst>
            <pc:docMk/>
            <pc:sldMasterMk cId="2460954070" sldId="2147483660"/>
            <pc:sldLayoutMk cId="3171841454" sldId="2147483668"/>
          </pc:sldLayoutMkLst>
        </pc:sldLayoutChg>
        <pc:sldLayoutChg chg="del">
          <pc:chgData name="Isabelle Freckelton" userId="325fdac3-4a32-4177-9827-f4fd7dadb053" providerId="ADAL" clId="{05D1CB6D-B80B-9948-B483-297663536EC7}" dt="2025-07-28T05:58:09.778" v="1" actId="700"/>
          <pc:sldLayoutMkLst>
            <pc:docMk/>
            <pc:sldMasterMk cId="2460954070" sldId="2147483660"/>
            <pc:sldLayoutMk cId="1718958274" sldId="2147483669"/>
          </pc:sldLayoutMkLst>
        </pc:sldLayoutChg>
        <pc:sldLayoutChg chg="del">
          <pc:chgData name="Isabelle Freckelton" userId="325fdac3-4a32-4177-9827-f4fd7dadb053" providerId="ADAL" clId="{05D1CB6D-B80B-9948-B483-297663536EC7}" dt="2025-07-28T05:58:09.778" v="1" actId="700"/>
          <pc:sldLayoutMkLst>
            <pc:docMk/>
            <pc:sldMasterMk cId="2460954070" sldId="2147483660"/>
            <pc:sldLayoutMk cId="2202905451" sldId="2147483670"/>
          </pc:sldLayoutMkLst>
        </pc:sldLayoutChg>
        <pc:sldLayoutChg chg="del">
          <pc:chgData name="Isabelle Freckelton" userId="325fdac3-4a32-4177-9827-f4fd7dadb053" providerId="ADAL" clId="{05D1CB6D-B80B-9948-B483-297663536EC7}" dt="2025-07-28T05:58:09.778" v="1" actId="700"/>
          <pc:sldLayoutMkLst>
            <pc:docMk/>
            <pc:sldMasterMk cId="2460954070" sldId="2147483660"/>
            <pc:sldLayoutMk cId="3479445657" sldId="2147483671"/>
          </pc:sldLayoutMkLst>
        </pc:sldLayoutChg>
      </pc:sldMasterChg>
      <pc:sldMasterChg chg="modSldLayout">
        <pc:chgData name="Isabelle Freckelton" userId="325fdac3-4a32-4177-9827-f4fd7dadb053" providerId="ADAL" clId="{05D1CB6D-B80B-9948-B483-297663536EC7}" dt="2025-07-28T06:14:23.771" v="55" actId="242"/>
        <pc:sldMasterMkLst>
          <pc:docMk/>
          <pc:sldMasterMk cId="3029774760" sldId="2147483672"/>
        </pc:sldMasterMkLst>
        <pc:sldLayoutChg chg="delSp modSp mod">
          <pc:chgData name="Isabelle Freckelton" userId="325fdac3-4a32-4177-9827-f4fd7dadb053" providerId="ADAL" clId="{05D1CB6D-B80B-9948-B483-297663536EC7}" dt="2025-07-28T06:14:23.771" v="55" actId="242"/>
          <pc:sldLayoutMkLst>
            <pc:docMk/>
            <pc:sldMasterMk cId="3029774760" sldId="2147483672"/>
            <pc:sldLayoutMk cId="763117437" sldId="2147483675"/>
          </pc:sldLayoutMkLst>
          <pc:spChg chg="mod">
            <ac:chgData name="Isabelle Freckelton" userId="325fdac3-4a32-4177-9827-f4fd7dadb053" providerId="ADAL" clId="{05D1CB6D-B80B-9948-B483-297663536EC7}" dt="2025-07-28T06:14:23.771" v="55" actId="242"/>
            <ac:spMkLst>
              <pc:docMk/>
              <pc:sldMasterMk cId="3029774760" sldId="2147483672"/>
              <pc:sldLayoutMk cId="763117437" sldId="2147483675"/>
              <ac:spMk id="2" creationId="{8570BC70-6510-4149-80E4-9403DB84B7D9}"/>
            </ac:spMkLst>
          </pc:spChg>
        </pc:sldLayoutChg>
      </pc:sldMasterChg>
    </pc:docChg>
  </pc:docChgLst>
  <pc:docChgLst>
    <pc:chgData clId="Web-{AE5E0909-F6C2-BE01-1404-8DCA93694454}"/>
    <pc:docChg chg="modSld">
      <pc:chgData name="" userId="" providerId="" clId="Web-{AE5E0909-F6C2-BE01-1404-8DCA93694454}" dt="2025-06-04T03:10:54.005" v="6" actId="20577"/>
      <pc:docMkLst>
        <pc:docMk/>
      </pc:docMkLst>
      <pc:sldChg chg="modSp">
        <pc:chgData name="" userId="" providerId="" clId="Web-{AE5E0909-F6C2-BE01-1404-8DCA93694454}" dt="2025-06-04T03:10:54.005" v="6" actId="20577"/>
        <pc:sldMkLst>
          <pc:docMk/>
          <pc:sldMk cId="109857222" sldId="256"/>
        </pc:sldMkLst>
      </pc:sldChg>
    </pc:docChg>
  </pc:docChgLst>
  <pc:docChgLst>
    <pc:chgData name="Amy Durand" userId="S::amy.durand@salvationarmy.org.au::6e32e4e7-d7d1-4f22-ae33-cd744c73b3b6" providerId="AD" clId="Web-{AE5E0909-F6C2-BE01-1404-8DCA93694454}"/>
    <pc:docChg chg="delSld modSld">
      <pc:chgData name="Amy Durand" userId="S::amy.durand@salvationarmy.org.au::6e32e4e7-d7d1-4f22-ae33-cd744c73b3b6" providerId="AD" clId="Web-{AE5E0909-F6C2-BE01-1404-8DCA93694454}" dt="2025-06-04T03:11:41.600" v="10"/>
      <pc:docMkLst>
        <pc:docMk/>
      </pc:docMkLst>
      <pc:sldChg chg="modSp">
        <pc:chgData name="Amy Durand" userId="S::amy.durand@salvationarmy.org.au::6e32e4e7-d7d1-4f22-ae33-cd744c73b3b6" providerId="AD" clId="Web-{AE5E0909-F6C2-BE01-1404-8DCA93694454}" dt="2025-06-04T03:11:06.412" v="0" actId="20577"/>
        <pc:sldMkLst>
          <pc:docMk/>
          <pc:sldMk cId="109857222" sldId="256"/>
        </pc:sldMkLst>
      </pc:sldChg>
      <pc:sldChg chg="modSp">
        <pc:chgData name="Amy Durand" userId="S::amy.durand@salvationarmy.org.au::6e32e4e7-d7d1-4f22-ae33-cd744c73b3b6" providerId="AD" clId="Web-{AE5E0909-F6C2-BE01-1404-8DCA93694454}" dt="2025-06-04T03:11:17.303" v="2" actId="20577"/>
        <pc:sldMkLst>
          <pc:docMk/>
          <pc:sldMk cId="2034537009" sldId="257"/>
        </pc:sldMkLst>
      </pc:sldChg>
      <pc:sldChg chg="modSp">
        <pc:chgData name="Amy Durand" userId="S::amy.durand@salvationarmy.org.au::6e32e4e7-d7d1-4f22-ae33-cd744c73b3b6" providerId="AD" clId="Web-{AE5E0909-F6C2-BE01-1404-8DCA93694454}" dt="2025-06-04T03:11:19.975" v="3" actId="20577"/>
        <pc:sldMkLst>
          <pc:docMk/>
          <pc:sldMk cId="2384019839" sldId="258"/>
        </pc:sldMkLst>
      </pc:sldChg>
      <pc:sldChg chg="modSp">
        <pc:chgData name="Amy Durand" userId="S::amy.durand@salvationarmy.org.au::6e32e4e7-d7d1-4f22-ae33-cd744c73b3b6" providerId="AD" clId="Web-{AE5E0909-F6C2-BE01-1404-8DCA93694454}" dt="2025-06-04T03:11:29.975" v="5" actId="20577"/>
        <pc:sldMkLst>
          <pc:docMk/>
          <pc:sldMk cId="2451672665" sldId="259"/>
        </pc:sldMkLst>
      </pc:sldChg>
      <pc:sldChg chg="modSp">
        <pc:chgData name="Amy Durand" userId="S::amy.durand@salvationarmy.org.au::6e32e4e7-d7d1-4f22-ae33-cd744c73b3b6" providerId="AD" clId="Web-{AE5E0909-F6C2-BE01-1404-8DCA93694454}" dt="2025-06-04T03:11:36.085" v="7" actId="20577"/>
        <pc:sldMkLst>
          <pc:docMk/>
          <pc:sldMk cId="720206941" sldId="260"/>
        </pc:sldMkLst>
      </pc:sldChg>
      <pc:sldChg chg="modSp">
        <pc:chgData name="Amy Durand" userId="S::amy.durand@salvationarmy.org.au::6e32e4e7-d7d1-4f22-ae33-cd744c73b3b6" providerId="AD" clId="Web-{AE5E0909-F6C2-BE01-1404-8DCA93694454}" dt="2025-06-04T03:11:38.882" v="9" actId="20577"/>
        <pc:sldMkLst>
          <pc:docMk/>
          <pc:sldMk cId="3636721895" sldId="261"/>
        </pc:sldMkLst>
      </pc:sldChg>
      <pc:sldChg chg="del">
        <pc:chgData name="Amy Durand" userId="S::amy.durand@salvationarmy.org.au::6e32e4e7-d7d1-4f22-ae33-cd744c73b3b6" providerId="AD" clId="Web-{AE5E0909-F6C2-BE01-1404-8DCA93694454}" dt="2025-06-04T03:11:41.600" v="10"/>
        <pc:sldMkLst>
          <pc:docMk/>
          <pc:sldMk cId="2823943598" sldId="26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85F03-144D-4A8E-9D11-020DEF8F6E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759477"/>
            <a:ext cx="9144000" cy="2387600"/>
          </a:xfrm>
        </p:spPr>
        <p:txBody>
          <a:bodyPr lIns="90000" anchor="b">
            <a:normAutofit/>
          </a:bodyPr>
          <a:lstStyle>
            <a:lvl1pPr algn="ctr">
              <a:defRPr sz="420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defRPr>
            </a:lvl1pPr>
          </a:lstStyle>
          <a:p>
            <a:r>
              <a:rPr lang="en-GB" dirty="0"/>
              <a:t>Click to edit Master title style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2993DB-96C8-4D2F-8549-32418F6C5E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286450"/>
            <a:ext cx="9144000" cy="1655762"/>
          </a:xfrm>
        </p:spPr>
        <p:txBody>
          <a:bodyPr/>
          <a:lstStyle>
            <a:lvl1pPr marL="0" indent="0" algn="ctr">
              <a:buNone/>
              <a:defRPr sz="2400" i="1">
                <a:solidFill>
                  <a:srgbClr val="727C8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651B2A-E09C-AE4B-ACE9-231318F237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452059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ctr" anchorCtr="0"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E135D5F-B772-F749-AAEB-80F17DF6F5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63117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3878" y="1825625"/>
            <a:ext cx="1044424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29774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rgbClr val="727C84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kern="1200">
          <a:solidFill>
            <a:srgbClr val="41414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41414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41414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1414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1414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468248"/>
            <a:ext cx="9144000" cy="2387600"/>
          </a:xfrm>
        </p:spPr>
        <p:txBody>
          <a:bodyPr>
            <a:normAutofit/>
          </a:bodyPr>
          <a:lstStyle/>
          <a:p>
            <a:r>
              <a:rPr lang="en-US" sz="5400" dirty="0"/>
              <a:t>MINUTE TO MINGLE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CCADF3A-502F-3C3A-157F-4D99B762C5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842824"/>
            <a:ext cx="9144000" cy="1655762"/>
          </a:xfrm>
        </p:spPr>
        <p:txBody>
          <a:bodyPr/>
          <a:lstStyle/>
          <a:p>
            <a:r>
              <a:rPr lang="en-US" dirty="0"/>
              <a:t>No Ordinary Tribe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71E95A-D2B7-E1C5-04FB-E4E2FDE9FF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58884" y="269999"/>
            <a:ext cx="7250133" cy="4833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87AFE8-5E0E-1F85-1FE4-9F4794D92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0"/>
            <a:ext cx="10444244" cy="6858000"/>
          </a:xfrm>
        </p:spPr>
        <p:txBody>
          <a:bodyPr anchor="ctr"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Have you ever belonged to a team or club? What did you all have in common? </a:t>
            </a:r>
          </a:p>
        </p:txBody>
      </p:sp>
    </p:spTree>
    <p:extLst>
      <p:ext uri="{BB962C8B-B14F-4D97-AF65-F5344CB8AC3E}">
        <p14:creationId xmlns:p14="http://schemas.microsoft.com/office/powerpoint/2010/main" val="20345370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697464-242E-4A86-DED1-3E6474ADF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34BAF-8544-B516-295B-A95D89F2A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0"/>
            <a:ext cx="10444244" cy="6857999"/>
          </a:xfrm>
        </p:spPr>
        <p:txBody>
          <a:bodyPr anchor="ctr"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What is something that runs in your family?</a:t>
            </a:r>
          </a:p>
        </p:txBody>
      </p:sp>
    </p:spTree>
    <p:extLst>
      <p:ext uri="{BB962C8B-B14F-4D97-AF65-F5344CB8AC3E}">
        <p14:creationId xmlns:p14="http://schemas.microsoft.com/office/powerpoint/2010/main" val="2384019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5C6E6F-F0F7-26BB-7F78-915772CD55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F5B975-6E68-4173-0E2A-C3B6AC943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0"/>
            <a:ext cx="10444244" cy="6857999"/>
          </a:xfrm>
        </p:spPr>
        <p:txBody>
          <a:bodyPr anchor="ctr"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What do you think it means that we </a:t>
            </a:r>
            <a:br>
              <a:rPr lang="en-US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</a:br>
            <a:r>
              <a:rPr lang="en-US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belong to God’s family?</a:t>
            </a:r>
          </a:p>
        </p:txBody>
      </p:sp>
    </p:spTree>
    <p:extLst>
      <p:ext uri="{BB962C8B-B14F-4D97-AF65-F5344CB8AC3E}">
        <p14:creationId xmlns:p14="http://schemas.microsoft.com/office/powerpoint/2010/main" val="24516726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EA8D25-8C52-DB89-8DB7-E0C7D80C1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104F41-1C34-ED07-DB60-721C8753E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0"/>
            <a:ext cx="10444244" cy="6858000"/>
          </a:xfrm>
        </p:spPr>
        <p:txBody>
          <a:bodyPr anchor="ctr"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Why do you think God chose to put </a:t>
            </a:r>
            <a:br>
              <a:rPr lang="en-US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</a:br>
            <a:r>
              <a:rPr lang="en-US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Jesus in a human family? </a:t>
            </a:r>
          </a:p>
        </p:txBody>
      </p:sp>
    </p:spTree>
    <p:extLst>
      <p:ext uri="{BB962C8B-B14F-4D97-AF65-F5344CB8AC3E}">
        <p14:creationId xmlns:p14="http://schemas.microsoft.com/office/powerpoint/2010/main" val="720206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63D073-E790-1A31-6D61-21AD10537B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B5037-54DB-4996-4178-5CB0CD7FF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0"/>
            <a:ext cx="10444244" cy="6858000"/>
          </a:xfrm>
        </p:spPr>
        <p:txBody>
          <a:bodyPr anchor="ctr"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What are some ways that we can help others feel like they belong with us?</a:t>
            </a:r>
          </a:p>
        </p:txBody>
      </p:sp>
    </p:spTree>
    <p:extLst>
      <p:ext uri="{BB962C8B-B14F-4D97-AF65-F5344CB8AC3E}">
        <p14:creationId xmlns:p14="http://schemas.microsoft.com/office/powerpoint/2010/main" val="363672189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4" id="{FB8E1989-4330-C345-967B-8F83ED045686}" vid="{7FD81D70-D373-984E-ABC8-E8D265B37C91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  <LikesCount xmlns="http://schemas.microsoft.com/sharepoint/v3" xsi:nil="true"/>
    <_Flow_SignoffStatus xmlns="b7e36264-b76b-4546-857f-03fce5c6ba07" xsi:nil="true"/>
    <Ratings xmlns="http://schemas.microsoft.com/sharepoint/v3" xsi:nil="true"/>
    <LikedBy xmlns="http://schemas.microsoft.com/sharepoint/v3">
      <UserInfo>
        <DisplayName/>
        <AccountId xsi:nil="true"/>
        <AccountType/>
      </UserInfo>
    </LikedBy>
    <RatedBy xmlns="http://schemas.microsoft.com/sharepoint/v3">
      <UserInfo>
        <DisplayName/>
        <AccountId xsi:nil="true"/>
        <AccountType/>
      </UserInfo>
    </RatedBy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8" ma:contentTypeDescription="Create a new document." ma:contentTypeScope="" ma:versionID="9477818e63b9b4702ffe76514839d4c3">
  <xsd:schema xmlns:xsd="http://www.w3.org/2001/XMLSchema" xmlns:xs="http://www.w3.org/2001/XMLSchema" xmlns:p="http://schemas.microsoft.com/office/2006/metadata/properties" xmlns:ns1="http://schemas.microsoft.com/sharepoint/v3" xmlns:ns2="b7e36264-b76b-4546-857f-03fce5c6ba07" xmlns:ns3="7357dd1f-699d-4d79-9a3b-b8d4e997a419" targetNamespace="http://schemas.microsoft.com/office/2006/metadata/properties" ma:root="true" ma:fieldsID="38e82263dff44214fea394f64c2bb218" ns1:_="" ns2:_="" ns3:_="">
    <xsd:import namespace="http://schemas.microsoft.com/sharepoint/v3"/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8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29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30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31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32" nillable="true" ma:displayName="Number of Likes" ma:internalName="LikesCount">
      <xsd:simpleType>
        <xsd:restriction base="dms:Unknown"/>
      </xsd:simpleType>
    </xsd:element>
    <xsd:element name="LikedBy" ma:index="33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F87E94C-9CC0-4368-8E2F-D43E7394530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BA1B87D-E7AB-4275-87AB-13690E0510DF}">
  <ds:schemaRefs>
    <ds:schemaRef ds:uri="b7e36264-b76b-4546-857f-03fce5c6ba07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schemas.microsoft.com/sharepoint/v3"/>
    <ds:schemaRef ds:uri="http://purl.org/dc/dcmitype/"/>
    <ds:schemaRef ds:uri="http://purl.org/dc/elements/1.1/"/>
    <ds:schemaRef ds:uri="http://schemas.microsoft.com/office/infopath/2007/PartnerControls"/>
    <ds:schemaRef ds:uri="http://purl.org/dc/terms/"/>
    <ds:schemaRef ds:uri="7357dd1f-699d-4d79-9a3b-b8d4e997a419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66E3404-9C4A-4368-BF5C-06EF5628CB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78</Words>
  <Application>Microsoft Macintosh PowerPoint</Application>
  <PresentationFormat>Widescreen</PresentationFormat>
  <Paragraphs>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Avenir Next LT Pro</vt:lpstr>
      <vt:lpstr>Calibri</vt:lpstr>
      <vt:lpstr>1_Office Theme</vt:lpstr>
      <vt:lpstr>MINUTE TO MINGLE</vt:lpstr>
      <vt:lpstr>Have you ever belonged to a team or club? What did you all have in common? </vt:lpstr>
      <vt:lpstr>What is something that runs in your family?</vt:lpstr>
      <vt:lpstr>What do you think it means that we  belong to God’s family?</vt:lpstr>
      <vt:lpstr>Why do you think God chose to put  Jesus in a human family? </vt:lpstr>
      <vt:lpstr>What are some ways that we can help others feel like they belong with us?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Isabelle Freckelton</cp:lastModifiedBy>
  <cp:revision>30</cp:revision>
  <dcterms:created xsi:type="dcterms:W3CDTF">2025-06-04T03:00:36Z</dcterms:created>
  <dcterms:modified xsi:type="dcterms:W3CDTF">2025-08-12T01:30:52Z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