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FB63F3-5F58-054D-985F-1741C5694217}" v="4" dt="2025-08-12T01:31:46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76" autoAdjust="0"/>
    <p:restoredTop sz="96301"/>
  </p:normalViewPr>
  <p:slideViewPr>
    <p:cSldViewPr snapToGrid="0">
      <p:cViewPr varScale="1">
        <p:scale>
          <a:sx n="88" d="100"/>
          <a:sy n="88" d="100"/>
        </p:scale>
        <p:origin x="192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900B9528-0ED0-E174-0B86-31225403D9ED}"/>
    <pc:docChg chg="modSld">
      <pc:chgData name="Amy Durand" userId="S::amy.durand@salvationarmy.org.au::6e32e4e7-d7d1-4f22-ae33-cd744c73b3b6" providerId="AD" clId="Web-{900B9528-0ED0-E174-0B86-31225403D9ED}" dt="2025-06-04T03:19:16.621" v="18" actId="20577"/>
      <pc:docMkLst>
        <pc:docMk/>
      </pc:docMkLst>
      <pc:sldChg chg="modSp">
        <pc:chgData name="Amy Durand" userId="S::amy.durand@salvationarmy.org.au::6e32e4e7-d7d1-4f22-ae33-cd744c73b3b6" providerId="AD" clId="Web-{900B9528-0ED0-E174-0B86-31225403D9ED}" dt="2025-06-04T03:17:27.257" v="6" actId="20577"/>
        <pc:sldMkLst>
          <pc:docMk/>
          <pc:sldMk cId="109857222" sldId="256"/>
        </pc:sldMkLst>
      </pc:sldChg>
      <pc:sldChg chg="modSp">
        <pc:chgData name="Amy Durand" userId="S::amy.durand@salvationarmy.org.au::6e32e4e7-d7d1-4f22-ae33-cd744c73b3b6" providerId="AD" clId="Web-{900B9528-0ED0-E174-0B86-31225403D9ED}" dt="2025-06-04T03:17:35.258" v="9" actId="14100"/>
        <pc:sldMkLst>
          <pc:docMk/>
          <pc:sldMk cId="2034537009" sldId="257"/>
        </pc:sldMkLst>
      </pc:sldChg>
      <pc:sldChg chg="modSp">
        <pc:chgData name="Amy Durand" userId="S::amy.durand@salvationarmy.org.au::6e32e4e7-d7d1-4f22-ae33-cd744c73b3b6" providerId="AD" clId="Web-{900B9528-0ED0-E174-0B86-31225403D9ED}" dt="2025-06-04T03:17:55.540" v="12" actId="20577"/>
        <pc:sldMkLst>
          <pc:docMk/>
          <pc:sldMk cId="2384019839" sldId="258"/>
        </pc:sldMkLst>
      </pc:sldChg>
      <pc:sldChg chg="modSp">
        <pc:chgData name="Amy Durand" userId="S::amy.durand@salvationarmy.org.au::6e32e4e7-d7d1-4f22-ae33-cd744c73b3b6" providerId="AD" clId="Web-{900B9528-0ED0-E174-0B86-31225403D9ED}" dt="2025-06-04T03:18:05.024" v="14" actId="20577"/>
        <pc:sldMkLst>
          <pc:docMk/>
          <pc:sldMk cId="2451672665" sldId="259"/>
        </pc:sldMkLst>
      </pc:sldChg>
      <pc:sldChg chg="modSp">
        <pc:chgData name="Amy Durand" userId="S::amy.durand@salvationarmy.org.au::6e32e4e7-d7d1-4f22-ae33-cd744c73b3b6" providerId="AD" clId="Web-{900B9528-0ED0-E174-0B86-31225403D9ED}" dt="2025-06-04T03:18:14.118" v="16" actId="20577"/>
        <pc:sldMkLst>
          <pc:docMk/>
          <pc:sldMk cId="720206941" sldId="260"/>
        </pc:sldMkLst>
      </pc:sldChg>
      <pc:sldChg chg="modSp">
        <pc:chgData name="Amy Durand" userId="S::amy.durand@salvationarmy.org.au::6e32e4e7-d7d1-4f22-ae33-cd744c73b3b6" providerId="AD" clId="Web-{900B9528-0ED0-E174-0B86-31225403D9ED}" dt="2025-06-04T03:19:16.621" v="18" actId="20577"/>
        <pc:sldMkLst>
          <pc:docMk/>
          <pc:sldMk cId="3636721895" sldId="261"/>
        </pc:sldMkLst>
      </pc:sldChg>
    </pc:docChg>
  </pc:docChgLst>
  <pc:docChgLst>
    <pc:chgData name="Amy Durand" userId="S::amy.durand@salvationarmy.org.au::6e32e4e7-d7d1-4f22-ae33-cd744c73b3b6" providerId="AD" clId="Web-{0641DD76-3A78-AD26-BECC-FC69E70420BD}"/>
    <pc:docChg chg="modSld">
      <pc:chgData name="Amy Durand" userId="S::amy.durand@salvationarmy.org.au::6e32e4e7-d7d1-4f22-ae33-cd744c73b3b6" providerId="AD" clId="Web-{0641DD76-3A78-AD26-BECC-FC69E70420BD}" dt="2025-06-04T03:09:47.116" v="3" actId="20577"/>
      <pc:docMkLst>
        <pc:docMk/>
      </pc:docMkLst>
      <pc:sldChg chg="addSp modSp">
        <pc:chgData name="Amy Durand" userId="S::amy.durand@salvationarmy.org.au::6e32e4e7-d7d1-4f22-ae33-cd744c73b3b6" providerId="AD" clId="Web-{0641DD76-3A78-AD26-BECC-FC69E70420BD}" dt="2025-06-04T03:09:47.116" v="3" actId="20577"/>
        <pc:sldMkLst>
          <pc:docMk/>
          <pc:sldMk cId="109857222" sldId="256"/>
        </pc:sldMkLst>
      </pc:sldChg>
    </pc:docChg>
  </pc:docChgLst>
  <pc:docChgLst>
    <pc:chgData name="Amy Durand" userId="S::amy.durand@salvationarmy.org.au::6e32e4e7-d7d1-4f22-ae33-cd744c73b3b6" providerId="AD" clId="Web-{E4008281-04B1-1E42-BB0F-33CA4A87ABE4}"/>
    <pc:docChg chg="addSld modSld">
      <pc:chgData name="Amy Durand" userId="S::amy.durand@salvationarmy.org.au::6e32e4e7-d7d1-4f22-ae33-cd744c73b3b6" providerId="AD" clId="Web-{E4008281-04B1-1E42-BB0F-33CA4A87ABE4}" dt="2025-06-04T03:02:52.417" v="46" actId="20577"/>
      <pc:docMkLst>
        <pc:docMk/>
      </pc:docMkLst>
      <pc:sldChg chg="delSp modSp">
        <pc:chgData name="Amy Durand" userId="S::amy.durand@salvationarmy.org.au::6e32e4e7-d7d1-4f22-ae33-cd744c73b3b6" providerId="AD" clId="Web-{E4008281-04B1-1E42-BB0F-33CA4A87ABE4}" dt="2025-06-04T03:01:04.241" v="15"/>
        <pc:sldMkLst>
          <pc:docMk/>
          <pc:sldMk cId="109857222" sldId="256"/>
        </pc:sldMkLst>
      </pc:sldChg>
      <pc:sldChg chg="delSp modSp new">
        <pc:chgData name="Amy Durand" userId="S::amy.durand@salvationarmy.org.au::6e32e4e7-d7d1-4f22-ae33-cd744c73b3b6" providerId="AD" clId="Web-{E4008281-04B1-1E42-BB0F-33CA4A87ABE4}" dt="2025-06-04T03:01:39.289" v="30" actId="1076"/>
        <pc:sldMkLst>
          <pc:docMk/>
          <pc:sldMk cId="2034537009" sldId="257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13.368" v="35" actId="14100"/>
        <pc:sldMkLst>
          <pc:docMk/>
          <pc:sldMk cId="2384019839" sldId="258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24.963" v="38" actId="20577"/>
        <pc:sldMkLst>
          <pc:docMk/>
          <pc:sldMk cId="2451672665" sldId="259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34.494" v="40" actId="20577"/>
        <pc:sldMkLst>
          <pc:docMk/>
          <pc:sldMk cId="720206941" sldId="260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43.979" v="44" actId="20577"/>
        <pc:sldMkLst>
          <pc:docMk/>
          <pc:sldMk cId="3636721895" sldId="261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52.417" v="46" actId="20577"/>
        <pc:sldMkLst>
          <pc:docMk/>
          <pc:sldMk cId="2823943598" sldId="262"/>
        </pc:sldMkLst>
      </pc:sldChg>
    </pc:docChg>
  </pc:docChgLst>
  <pc:docChgLst>
    <pc:chgData name="Isabelle Freckelton" userId="325fdac3-4a32-4177-9827-f4fd7dadb053" providerId="ADAL" clId="{EDFB63F3-5F58-054D-985F-1741C5694217}"/>
    <pc:docChg chg="modSld modMainMaster">
      <pc:chgData name="Isabelle Freckelton" userId="325fdac3-4a32-4177-9827-f4fd7dadb053" providerId="ADAL" clId="{EDFB63F3-5F58-054D-985F-1741C5694217}" dt="2025-08-12T01:31:51.042" v="5" actId="1076"/>
      <pc:docMkLst>
        <pc:docMk/>
      </pc:docMkLst>
      <pc:sldChg chg="modSp mod setBg">
        <pc:chgData name="Isabelle Freckelton" userId="325fdac3-4a32-4177-9827-f4fd7dadb053" providerId="ADAL" clId="{EDFB63F3-5F58-054D-985F-1741C5694217}" dt="2025-08-12T01:31:51.042" v="5" actId="1076"/>
        <pc:sldMkLst>
          <pc:docMk/>
          <pc:sldMk cId="109857222" sldId="256"/>
        </pc:sldMkLst>
        <pc:picChg chg="mod">
          <ac:chgData name="Isabelle Freckelton" userId="325fdac3-4a32-4177-9827-f4fd7dadb053" providerId="ADAL" clId="{EDFB63F3-5F58-054D-985F-1741C5694217}" dt="2025-08-12T01:31:51.042" v="5" actId="1076"/>
          <ac:picMkLst>
            <pc:docMk/>
            <pc:sldMk cId="109857222" sldId="256"/>
            <ac:picMk id="9" creationId="{86C605A0-352E-08B9-A76A-A78C05A4A380}"/>
          </ac:picMkLst>
        </pc:picChg>
      </pc:sldChg>
      <pc:sldChg chg="setBg">
        <pc:chgData name="Isabelle Freckelton" userId="325fdac3-4a32-4177-9827-f4fd7dadb053" providerId="ADAL" clId="{EDFB63F3-5F58-054D-985F-1741C5694217}" dt="2025-08-12T01:31:20.740" v="2"/>
        <pc:sldMkLst>
          <pc:docMk/>
          <pc:sldMk cId="2034537009" sldId="257"/>
        </pc:sldMkLst>
      </pc:sldChg>
      <pc:sldChg chg="setBg">
        <pc:chgData name="Isabelle Freckelton" userId="325fdac3-4a32-4177-9827-f4fd7dadb053" providerId="ADAL" clId="{EDFB63F3-5F58-054D-985F-1741C5694217}" dt="2025-08-12T01:31:20.740" v="2"/>
        <pc:sldMkLst>
          <pc:docMk/>
          <pc:sldMk cId="2384019839" sldId="258"/>
        </pc:sldMkLst>
      </pc:sldChg>
      <pc:sldChg chg="setBg">
        <pc:chgData name="Isabelle Freckelton" userId="325fdac3-4a32-4177-9827-f4fd7dadb053" providerId="ADAL" clId="{EDFB63F3-5F58-054D-985F-1741C5694217}" dt="2025-08-12T01:31:20.740" v="2"/>
        <pc:sldMkLst>
          <pc:docMk/>
          <pc:sldMk cId="2451672665" sldId="259"/>
        </pc:sldMkLst>
      </pc:sldChg>
      <pc:sldChg chg="setBg">
        <pc:chgData name="Isabelle Freckelton" userId="325fdac3-4a32-4177-9827-f4fd7dadb053" providerId="ADAL" clId="{EDFB63F3-5F58-054D-985F-1741C5694217}" dt="2025-08-12T01:31:20.740" v="2"/>
        <pc:sldMkLst>
          <pc:docMk/>
          <pc:sldMk cId="720206941" sldId="260"/>
        </pc:sldMkLst>
      </pc:sldChg>
      <pc:sldChg chg="setBg">
        <pc:chgData name="Isabelle Freckelton" userId="325fdac3-4a32-4177-9827-f4fd7dadb053" providerId="ADAL" clId="{EDFB63F3-5F58-054D-985F-1741C5694217}" dt="2025-08-12T01:31:20.740" v="2"/>
        <pc:sldMkLst>
          <pc:docMk/>
          <pc:sldMk cId="3636721895" sldId="261"/>
        </pc:sldMkLst>
      </pc:sldChg>
      <pc:sldMasterChg chg="setBg modSldLayout">
        <pc:chgData name="Isabelle Freckelton" userId="325fdac3-4a32-4177-9827-f4fd7dadb053" providerId="ADAL" clId="{EDFB63F3-5F58-054D-985F-1741C5694217}" dt="2025-08-12T01:31:20.740" v="2"/>
        <pc:sldMasterMkLst>
          <pc:docMk/>
          <pc:sldMasterMk cId="3553055409" sldId="2147483672"/>
        </pc:sldMasterMkLst>
        <pc:sldLayoutChg chg="setBg">
          <pc:chgData name="Isabelle Freckelton" userId="325fdac3-4a32-4177-9827-f4fd7dadb053" providerId="ADAL" clId="{EDFB63F3-5F58-054D-985F-1741C5694217}" dt="2025-08-12T01:31:20.740" v="2"/>
          <pc:sldLayoutMkLst>
            <pc:docMk/>
            <pc:sldMasterMk cId="3553055409" sldId="2147483672"/>
            <pc:sldLayoutMk cId="776500727" sldId="2147483673"/>
          </pc:sldLayoutMkLst>
        </pc:sldLayoutChg>
        <pc:sldLayoutChg chg="setBg">
          <pc:chgData name="Isabelle Freckelton" userId="325fdac3-4a32-4177-9827-f4fd7dadb053" providerId="ADAL" clId="{EDFB63F3-5F58-054D-985F-1741C5694217}" dt="2025-08-12T01:31:20.740" v="2"/>
          <pc:sldLayoutMkLst>
            <pc:docMk/>
            <pc:sldMasterMk cId="3553055409" sldId="2147483672"/>
            <pc:sldLayoutMk cId="2016637446" sldId="2147483675"/>
          </pc:sldLayoutMkLst>
        </pc:sldLayoutChg>
      </pc:sldMasterChg>
    </pc:docChg>
  </pc:docChgLst>
  <pc:docChgLst>
    <pc:chgData name="Amy Durand" userId="S::amy.durand@salvationarmy.org.au::6e32e4e7-d7d1-4f22-ae33-cd744c73b3b6" providerId="AD" clId="Web-{AADAAE8E-F711-4643-9C38-B52E800D20E2}"/>
    <pc:docChg chg="modSld">
      <pc:chgData name="Amy Durand" userId="S::amy.durand@salvationarmy.org.au::6e32e4e7-d7d1-4f22-ae33-cd744c73b3b6" providerId="AD" clId="Web-{AADAAE8E-F711-4643-9C38-B52E800D20E2}" dt="2025-07-31T06:31:43.757" v="6" actId="20577"/>
      <pc:docMkLst>
        <pc:docMk/>
      </pc:docMkLst>
      <pc:sldChg chg="modSp">
        <pc:chgData name="Amy Durand" userId="S::amy.durand@salvationarmy.org.au::6e32e4e7-d7d1-4f22-ae33-cd744c73b3b6" providerId="AD" clId="Web-{AADAAE8E-F711-4643-9C38-B52E800D20E2}" dt="2025-07-31T06:31:25.741" v="0" actId="20577"/>
        <pc:sldMkLst>
          <pc:docMk/>
          <pc:sldMk cId="2034537009" sldId="257"/>
        </pc:sldMkLst>
        <pc:spChg chg="mod">
          <ac:chgData name="Amy Durand" userId="S::amy.durand@salvationarmy.org.au::6e32e4e7-d7d1-4f22-ae33-cd744c73b3b6" providerId="AD" clId="Web-{AADAAE8E-F711-4643-9C38-B52E800D20E2}" dt="2025-07-31T06:31:25.741" v="0" actId="20577"/>
          <ac:spMkLst>
            <pc:docMk/>
            <pc:sldMk cId="2034537009" sldId="257"/>
            <ac:spMk id="2" creationId="{8E87AFE8-5E0E-1F85-1FE4-9F4794D92079}"/>
          </ac:spMkLst>
        </pc:spChg>
      </pc:sldChg>
      <pc:sldChg chg="modSp">
        <pc:chgData name="Amy Durand" userId="S::amy.durand@salvationarmy.org.au::6e32e4e7-d7d1-4f22-ae33-cd744c73b3b6" providerId="AD" clId="Web-{AADAAE8E-F711-4643-9C38-B52E800D20E2}" dt="2025-07-31T06:31:30.257" v="1" actId="20577"/>
        <pc:sldMkLst>
          <pc:docMk/>
          <pc:sldMk cId="2384019839" sldId="258"/>
        </pc:sldMkLst>
        <pc:spChg chg="mod">
          <ac:chgData name="Amy Durand" userId="S::amy.durand@salvationarmy.org.au::6e32e4e7-d7d1-4f22-ae33-cd744c73b3b6" providerId="AD" clId="Web-{AADAAE8E-F711-4643-9C38-B52E800D20E2}" dt="2025-07-31T06:31:30.257" v="1" actId="20577"/>
          <ac:spMkLst>
            <pc:docMk/>
            <pc:sldMk cId="2384019839" sldId="258"/>
            <ac:spMk id="2" creationId="{24834BAF-8544-B516-295B-A95D89F2A60D}"/>
          </ac:spMkLst>
        </pc:spChg>
      </pc:sldChg>
      <pc:sldChg chg="modSp">
        <pc:chgData name="Amy Durand" userId="S::amy.durand@salvationarmy.org.au::6e32e4e7-d7d1-4f22-ae33-cd744c73b3b6" providerId="AD" clId="Web-{AADAAE8E-F711-4643-9C38-B52E800D20E2}" dt="2025-07-31T06:31:34.476" v="3" actId="20577"/>
        <pc:sldMkLst>
          <pc:docMk/>
          <pc:sldMk cId="2451672665" sldId="259"/>
        </pc:sldMkLst>
        <pc:spChg chg="mod">
          <ac:chgData name="Amy Durand" userId="S::amy.durand@salvationarmy.org.au::6e32e4e7-d7d1-4f22-ae33-cd744c73b3b6" providerId="AD" clId="Web-{AADAAE8E-F711-4643-9C38-B52E800D20E2}" dt="2025-07-31T06:31:34.476" v="3" actId="20577"/>
          <ac:spMkLst>
            <pc:docMk/>
            <pc:sldMk cId="2451672665" sldId="259"/>
            <ac:spMk id="2" creationId="{7FF5B975-6E68-4173-0E2A-C3B6AC943DC6}"/>
          </ac:spMkLst>
        </pc:spChg>
      </pc:sldChg>
      <pc:sldChg chg="modSp">
        <pc:chgData name="Amy Durand" userId="S::amy.durand@salvationarmy.org.au::6e32e4e7-d7d1-4f22-ae33-cd744c73b3b6" providerId="AD" clId="Web-{AADAAE8E-F711-4643-9C38-B52E800D20E2}" dt="2025-07-31T06:31:38.382" v="5" actId="20577"/>
        <pc:sldMkLst>
          <pc:docMk/>
          <pc:sldMk cId="720206941" sldId="260"/>
        </pc:sldMkLst>
        <pc:spChg chg="mod">
          <ac:chgData name="Amy Durand" userId="S::amy.durand@salvationarmy.org.au::6e32e4e7-d7d1-4f22-ae33-cd744c73b3b6" providerId="AD" clId="Web-{AADAAE8E-F711-4643-9C38-B52E800D20E2}" dt="2025-07-31T06:31:38.382" v="5" actId="20577"/>
          <ac:spMkLst>
            <pc:docMk/>
            <pc:sldMk cId="720206941" sldId="260"/>
            <ac:spMk id="2" creationId="{D4104F41-1C34-ED07-DB60-721C8753EA31}"/>
          </ac:spMkLst>
        </pc:spChg>
      </pc:sldChg>
      <pc:sldChg chg="modSp">
        <pc:chgData name="Amy Durand" userId="S::amy.durand@salvationarmy.org.au::6e32e4e7-d7d1-4f22-ae33-cd744c73b3b6" providerId="AD" clId="Web-{AADAAE8E-F711-4643-9C38-B52E800D20E2}" dt="2025-07-31T06:31:43.757" v="6" actId="20577"/>
        <pc:sldMkLst>
          <pc:docMk/>
          <pc:sldMk cId="3636721895" sldId="261"/>
        </pc:sldMkLst>
        <pc:spChg chg="mod">
          <ac:chgData name="Amy Durand" userId="S::amy.durand@salvationarmy.org.au::6e32e4e7-d7d1-4f22-ae33-cd744c73b3b6" providerId="AD" clId="Web-{AADAAE8E-F711-4643-9C38-B52E800D20E2}" dt="2025-07-31T06:31:43.757" v="6" actId="20577"/>
          <ac:spMkLst>
            <pc:docMk/>
            <pc:sldMk cId="3636721895" sldId="261"/>
            <ac:spMk id="2" creationId="{2DDB5037-54DB-4996-4178-5CB0CD7FF094}"/>
          </ac:spMkLst>
        </pc:spChg>
      </pc:sldChg>
    </pc:docChg>
  </pc:docChgLst>
  <pc:docChgLst>
    <pc:chgData name="Isabelle Freckelton" userId="325fdac3-4a32-4177-9827-f4fd7dadb053" providerId="ADAL" clId="{196128A2-65D8-3A4D-8173-C036D65DB7F4}"/>
    <pc:docChg chg="custSel modSld delMainMaster modMainMaster">
      <pc:chgData name="Isabelle Freckelton" userId="325fdac3-4a32-4177-9827-f4fd7dadb053" providerId="ADAL" clId="{196128A2-65D8-3A4D-8173-C036D65DB7F4}" dt="2025-07-28T06:32:27.825" v="61" actId="1036"/>
      <pc:docMkLst>
        <pc:docMk/>
      </pc:docMkLst>
      <pc:sldChg chg="addSp delSp modSp mod setBg modClrScheme chgLayout">
        <pc:chgData name="Isabelle Freckelton" userId="325fdac3-4a32-4177-9827-f4fd7dadb053" providerId="ADAL" clId="{196128A2-65D8-3A4D-8173-C036D65DB7F4}" dt="2025-07-28T06:32:27.825" v="61" actId="1036"/>
        <pc:sldMkLst>
          <pc:docMk/>
          <pc:sldMk cId="109857222" sldId="256"/>
        </pc:sldMkLst>
        <pc:spChg chg="add mod">
          <ac:chgData name="Isabelle Freckelton" userId="325fdac3-4a32-4177-9827-f4fd7dadb053" providerId="ADAL" clId="{196128A2-65D8-3A4D-8173-C036D65DB7F4}" dt="2025-07-28T06:31:59.143" v="53"/>
          <ac:spMkLst>
            <pc:docMk/>
            <pc:sldMk cId="109857222" sldId="256"/>
            <ac:spMk id="7" creationId="{85642FA8-56D5-F496-2899-466626861832}"/>
          </ac:spMkLst>
        </pc:spChg>
        <pc:spChg chg="add mod">
          <ac:chgData name="Isabelle Freckelton" userId="325fdac3-4a32-4177-9827-f4fd7dadb053" providerId="ADAL" clId="{196128A2-65D8-3A4D-8173-C036D65DB7F4}" dt="2025-07-28T06:32:03.003" v="55"/>
          <ac:spMkLst>
            <pc:docMk/>
            <pc:sldMk cId="109857222" sldId="256"/>
            <ac:spMk id="8" creationId="{B3CE4746-1675-0519-8851-E913A2472B01}"/>
          </ac:spMkLst>
        </pc:spChg>
        <pc:picChg chg="add mod">
          <ac:chgData name="Isabelle Freckelton" userId="325fdac3-4a32-4177-9827-f4fd7dadb053" providerId="ADAL" clId="{196128A2-65D8-3A4D-8173-C036D65DB7F4}" dt="2025-07-28T06:32:27.825" v="61" actId="1036"/>
          <ac:picMkLst>
            <pc:docMk/>
            <pc:sldMk cId="109857222" sldId="256"/>
            <ac:picMk id="9" creationId="{86C605A0-352E-08B9-A76A-A78C05A4A380}"/>
          </ac:picMkLst>
        </pc:picChg>
      </pc:sldChg>
      <pc:sldChg chg="addSp delSp modSp mod setBg modClrScheme chgLayout">
        <pc:chgData name="Isabelle Freckelton" userId="325fdac3-4a32-4177-9827-f4fd7dadb053" providerId="ADAL" clId="{196128A2-65D8-3A4D-8173-C036D65DB7F4}" dt="2025-07-28T06:21:10.812" v="31" actId="478"/>
        <pc:sldMkLst>
          <pc:docMk/>
          <pc:sldMk cId="2034537009" sldId="257"/>
        </pc:sldMkLst>
        <pc:spChg chg="mod ord">
          <ac:chgData name="Isabelle Freckelton" userId="325fdac3-4a32-4177-9827-f4fd7dadb053" providerId="ADAL" clId="{196128A2-65D8-3A4D-8173-C036D65DB7F4}" dt="2025-07-28T06:20:23.838" v="5" actId="27636"/>
          <ac:spMkLst>
            <pc:docMk/>
            <pc:sldMk cId="2034537009" sldId="257"/>
            <ac:spMk id="2" creationId="{8E87AFE8-5E0E-1F85-1FE4-9F4794D92079}"/>
          </ac:spMkLst>
        </pc:spChg>
      </pc:sldChg>
      <pc:sldChg chg="addSp delSp modSp mod setBg modClrScheme chgLayout">
        <pc:chgData name="Isabelle Freckelton" userId="325fdac3-4a32-4177-9827-f4fd7dadb053" providerId="ADAL" clId="{196128A2-65D8-3A4D-8173-C036D65DB7F4}" dt="2025-07-28T06:21:02.512" v="27" actId="478"/>
        <pc:sldMkLst>
          <pc:docMk/>
          <pc:sldMk cId="2384019839" sldId="258"/>
        </pc:sldMkLst>
        <pc:spChg chg="mod ord">
          <ac:chgData name="Isabelle Freckelton" userId="325fdac3-4a32-4177-9827-f4fd7dadb053" providerId="ADAL" clId="{196128A2-65D8-3A4D-8173-C036D65DB7F4}" dt="2025-07-28T06:20:23.843" v="6" actId="27636"/>
          <ac:spMkLst>
            <pc:docMk/>
            <pc:sldMk cId="2384019839" sldId="258"/>
            <ac:spMk id="2" creationId="{24834BAF-8544-B516-295B-A95D89F2A60D}"/>
          </ac:spMkLst>
        </pc:spChg>
      </pc:sldChg>
      <pc:sldChg chg="addSp delSp modSp mod setBg modClrScheme chgLayout">
        <pc:chgData name="Isabelle Freckelton" userId="325fdac3-4a32-4177-9827-f4fd7dadb053" providerId="ADAL" clId="{196128A2-65D8-3A4D-8173-C036D65DB7F4}" dt="2025-07-28T06:21:15.948" v="39"/>
        <pc:sldMkLst>
          <pc:docMk/>
          <pc:sldMk cId="2451672665" sldId="259"/>
        </pc:sldMkLst>
        <pc:spChg chg="mod ord">
          <ac:chgData name="Isabelle Freckelton" userId="325fdac3-4a32-4177-9827-f4fd7dadb053" providerId="ADAL" clId="{196128A2-65D8-3A4D-8173-C036D65DB7F4}" dt="2025-07-28T06:20:12.998" v="1" actId="700"/>
          <ac:spMkLst>
            <pc:docMk/>
            <pc:sldMk cId="2451672665" sldId="259"/>
            <ac:spMk id="2" creationId="{7FF5B975-6E68-4173-0E2A-C3B6AC943DC6}"/>
          </ac:spMkLst>
        </pc:spChg>
      </pc:sldChg>
      <pc:sldChg chg="addSp delSp modSp mod setBg modClrScheme chgLayout">
        <pc:chgData name="Isabelle Freckelton" userId="325fdac3-4a32-4177-9827-f4fd7dadb053" providerId="ADAL" clId="{196128A2-65D8-3A4D-8173-C036D65DB7F4}" dt="2025-07-28T06:21:18.722" v="42"/>
        <pc:sldMkLst>
          <pc:docMk/>
          <pc:sldMk cId="720206941" sldId="260"/>
        </pc:sldMkLst>
        <pc:spChg chg="mod ord">
          <ac:chgData name="Isabelle Freckelton" userId="325fdac3-4a32-4177-9827-f4fd7dadb053" providerId="ADAL" clId="{196128A2-65D8-3A4D-8173-C036D65DB7F4}" dt="2025-07-28T06:20:12.998" v="1" actId="700"/>
          <ac:spMkLst>
            <pc:docMk/>
            <pc:sldMk cId="720206941" sldId="260"/>
            <ac:spMk id="2" creationId="{D4104F41-1C34-ED07-DB60-721C8753EA31}"/>
          </ac:spMkLst>
        </pc:spChg>
      </pc:sldChg>
      <pc:sldChg chg="addSp delSp modSp mod setBg modClrScheme chgLayout">
        <pc:chgData name="Isabelle Freckelton" userId="325fdac3-4a32-4177-9827-f4fd7dadb053" providerId="ADAL" clId="{196128A2-65D8-3A4D-8173-C036D65DB7F4}" dt="2025-07-28T06:21:18.722" v="42"/>
        <pc:sldMkLst>
          <pc:docMk/>
          <pc:sldMk cId="3636721895" sldId="261"/>
        </pc:sldMkLst>
        <pc:spChg chg="mod ord">
          <ac:chgData name="Isabelle Freckelton" userId="325fdac3-4a32-4177-9827-f4fd7dadb053" providerId="ADAL" clId="{196128A2-65D8-3A4D-8173-C036D65DB7F4}" dt="2025-07-28T06:20:12.998" v="1" actId="700"/>
          <ac:spMkLst>
            <pc:docMk/>
            <pc:sldMk cId="3636721895" sldId="261"/>
            <ac:spMk id="2" creationId="{2DDB5037-54DB-4996-4178-5CB0CD7FF094}"/>
          </ac:spMkLst>
        </pc:spChg>
      </pc:sldChg>
      <pc:sldMasterChg chg="del delSldLayout">
        <pc:chgData name="Isabelle Freckelton" userId="325fdac3-4a32-4177-9827-f4fd7dadb053" providerId="ADAL" clId="{196128A2-65D8-3A4D-8173-C036D65DB7F4}" dt="2025-07-28T06:20:12.998" v="1" actId="700"/>
        <pc:sldMasterMkLst>
          <pc:docMk/>
          <pc:sldMasterMk cId="2460954070" sldId="2147483660"/>
        </pc:sldMasterMkLst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sabelle Freckelton" userId="325fdac3-4a32-4177-9827-f4fd7dadb053" providerId="ADAL" clId="{196128A2-65D8-3A4D-8173-C036D65DB7F4}" dt="2025-07-28T06:20:12.998" v="1" actId="70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Isabelle Freckelton" userId="325fdac3-4a32-4177-9827-f4fd7dadb053" providerId="ADAL" clId="{196128A2-65D8-3A4D-8173-C036D65DB7F4}" dt="2025-07-28T06:20:30.575" v="8" actId="242"/>
        <pc:sldMasterMkLst>
          <pc:docMk/>
          <pc:sldMasterMk cId="3553055409" sldId="2147483672"/>
        </pc:sldMasterMkLst>
        <pc:sldLayoutChg chg="delSp modSp mod">
          <pc:chgData name="Isabelle Freckelton" userId="325fdac3-4a32-4177-9827-f4fd7dadb053" providerId="ADAL" clId="{196128A2-65D8-3A4D-8173-C036D65DB7F4}" dt="2025-07-28T06:20:30.575" v="8" actId="242"/>
          <pc:sldLayoutMkLst>
            <pc:docMk/>
            <pc:sldMasterMk cId="3553055409" sldId="2147483672"/>
            <pc:sldLayoutMk cId="2016637446" sldId="2147483675"/>
          </pc:sldLayoutMkLst>
          <pc:spChg chg="mod">
            <ac:chgData name="Isabelle Freckelton" userId="325fdac3-4a32-4177-9827-f4fd7dadb053" providerId="ADAL" clId="{196128A2-65D8-3A4D-8173-C036D65DB7F4}" dt="2025-07-28T06:20:30.575" v="8" actId="242"/>
            <ac:spMkLst>
              <pc:docMk/>
              <pc:sldMasterMk cId="3553055409" sldId="2147483672"/>
              <pc:sldLayoutMk cId="2016637446" sldId="2147483675"/>
              <ac:spMk id="2" creationId="{8570BC70-6510-4149-80E4-9403DB84B7D9}"/>
            </ac:spMkLst>
          </pc:spChg>
        </pc:sldLayoutChg>
      </pc:sldMasterChg>
    </pc:docChg>
  </pc:docChgLst>
  <pc:docChgLst>
    <pc:chgData clId="Web-{AE5E0909-F6C2-BE01-1404-8DCA93694454}"/>
    <pc:docChg chg="modSld">
      <pc:chgData name="" userId="" providerId="" clId="Web-{AE5E0909-F6C2-BE01-1404-8DCA93694454}" dt="2025-06-04T03:10:54.005" v="6" actId="20577"/>
      <pc:docMkLst>
        <pc:docMk/>
      </pc:docMkLst>
      <pc:sldChg chg="modSp">
        <pc:chgData name="" userId="" providerId="" clId="Web-{AE5E0909-F6C2-BE01-1404-8DCA93694454}" dt="2025-06-04T03:10:54.005" v="6" actId="20577"/>
        <pc:sldMkLst>
          <pc:docMk/>
          <pc:sldMk cId="109857222" sldId="256"/>
        </pc:sldMkLst>
      </pc:sldChg>
    </pc:docChg>
  </pc:docChgLst>
  <pc:docChgLst>
    <pc:chgData name="Amy Durand" userId="S::amy.durand@salvationarmy.org.au::6e32e4e7-d7d1-4f22-ae33-cd744c73b3b6" providerId="AD" clId="Web-{AE5E0909-F6C2-BE01-1404-8DCA93694454}"/>
    <pc:docChg chg="delSld modSld">
      <pc:chgData name="Amy Durand" userId="S::amy.durand@salvationarmy.org.au::6e32e4e7-d7d1-4f22-ae33-cd744c73b3b6" providerId="AD" clId="Web-{AE5E0909-F6C2-BE01-1404-8DCA93694454}" dt="2025-06-04T03:11:41.600" v="10"/>
      <pc:docMkLst>
        <pc:docMk/>
      </pc:docMkLst>
      <pc:sldChg chg="modSp">
        <pc:chgData name="Amy Durand" userId="S::amy.durand@salvationarmy.org.au::6e32e4e7-d7d1-4f22-ae33-cd744c73b3b6" providerId="AD" clId="Web-{AE5E0909-F6C2-BE01-1404-8DCA93694454}" dt="2025-06-04T03:11:06.412" v="0" actId="20577"/>
        <pc:sldMkLst>
          <pc:docMk/>
          <pc:sldMk cId="109857222" sldId="256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17.303" v="2" actId="20577"/>
        <pc:sldMkLst>
          <pc:docMk/>
          <pc:sldMk cId="2034537009" sldId="257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19.975" v="3" actId="20577"/>
        <pc:sldMkLst>
          <pc:docMk/>
          <pc:sldMk cId="2384019839" sldId="258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29.975" v="5" actId="20577"/>
        <pc:sldMkLst>
          <pc:docMk/>
          <pc:sldMk cId="2451672665" sldId="259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36.085" v="7" actId="20577"/>
        <pc:sldMkLst>
          <pc:docMk/>
          <pc:sldMk cId="720206941" sldId="260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38.882" v="9" actId="20577"/>
        <pc:sldMkLst>
          <pc:docMk/>
          <pc:sldMk cId="3636721895" sldId="261"/>
        </pc:sldMkLst>
      </pc:sldChg>
      <pc:sldChg chg="del">
        <pc:chgData name="Amy Durand" userId="S::amy.durand@salvationarmy.org.au::6e32e4e7-d7d1-4f22-ae33-cd744c73b3b6" providerId="AD" clId="Web-{AE5E0909-F6C2-BE01-1404-8DCA93694454}" dt="2025-06-04T03:11:41.600" v="10"/>
        <pc:sldMkLst>
          <pc:docMk/>
          <pc:sldMk cId="2823943598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76500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7999"/>
          </a:xfrm>
        </p:spPr>
        <p:txBody>
          <a:bodyPr lIns="90000" anchor="ctr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663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3055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642FA8-56D5-F496-2899-466626861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6824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MINUTE TO MINGLE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B3CE4746-1675-0519-8851-E913A2472B01}"/>
              </a:ext>
            </a:extLst>
          </p:cNvPr>
          <p:cNvSpPr txBox="1">
            <a:spLocks/>
          </p:cNvSpPr>
          <p:nvPr/>
        </p:nvSpPr>
        <p:spPr>
          <a:xfrm>
            <a:off x="1524000" y="584282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i="1" kern="1200">
                <a:solidFill>
                  <a:srgbClr val="727C84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41414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No Ordinary Town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C605A0-352E-08B9-A76A-A78C05A4A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24682" y="595085"/>
            <a:ext cx="4342636" cy="419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7AFE8-5E0E-1F85-1FE4-9F4794D92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What’s the smallest or quietest town you’ve ever visited in Australia? Did anything unexpected or special happen there?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(Bethlehem was ‘small and sleepy’ too!)</a:t>
            </a:r>
          </a:p>
          <a:p>
            <a:pPr algn="ctr"/>
            <a:endParaRPr lang="en-US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4537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97464-242E-4A86-DED1-3E6474ADF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34BAF-8544-B516-295B-A95D89F2A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If you had to live in any Aussie town other than your own, where would you live – and why?</a:t>
            </a:r>
          </a:p>
        </p:txBody>
      </p:sp>
    </p:spTree>
    <p:extLst>
      <p:ext uri="{BB962C8B-B14F-4D97-AF65-F5344CB8AC3E}">
        <p14:creationId xmlns:p14="http://schemas.microsoft.com/office/powerpoint/2010/main" val="2384019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C6E6F-F0F7-26BB-7F78-915772CD5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B975-6E68-4173-0E2A-C3B6AC94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is your </a:t>
            </a:r>
            <a:r>
              <a:rPr lang="en-US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favourite</a:t>
            </a:r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town to visit on holidays? What do you like about it?  </a:t>
            </a:r>
          </a:p>
        </p:txBody>
      </p:sp>
    </p:spTree>
    <p:extLst>
      <p:ext uri="{BB962C8B-B14F-4D97-AF65-F5344CB8AC3E}">
        <p14:creationId xmlns:p14="http://schemas.microsoft.com/office/powerpoint/2010/main" val="245167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A8D25-8C52-DB89-8DB7-E0C7D80C1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04F41-1C34-ED07-DB60-721C8753E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Have you ever had an amazing meal, drink or snack in an unusual place? Where was it?</a:t>
            </a:r>
          </a:p>
        </p:txBody>
      </p:sp>
    </p:spTree>
    <p:extLst>
      <p:ext uri="{BB962C8B-B14F-4D97-AF65-F5344CB8AC3E}">
        <p14:creationId xmlns:p14="http://schemas.microsoft.com/office/powerpoint/2010/main" val="720206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3D073-E790-1A31-6D61-21AD10537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037-54DB-4996-4178-5CB0CD7F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is the noisiest or quietest place you remember visiting? Did you like it?</a:t>
            </a:r>
          </a:p>
        </p:txBody>
      </p:sp>
    </p:spTree>
    <p:extLst>
      <p:ext uri="{BB962C8B-B14F-4D97-AF65-F5344CB8AC3E}">
        <p14:creationId xmlns:p14="http://schemas.microsoft.com/office/powerpoint/2010/main" val="36367218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Props1.xml><?xml version="1.0" encoding="utf-8"?>
<ds:datastoreItem xmlns:ds="http://schemas.openxmlformats.org/officeDocument/2006/customXml" ds:itemID="{7F87E94C-9CC0-4368-8E2F-D43E739453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749D24-95F0-4564-B684-355412ACF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A1B87D-E7AB-4275-87AB-13690E0510DF}">
  <ds:schemaRefs>
    <ds:schemaRef ds:uri="http://www.w3.org/XML/1998/namespace"/>
    <ds:schemaRef ds:uri="http://schemas.microsoft.com/sharepoint/v3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7357dd1f-699d-4d79-9a3b-b8d4e997a419"/>
    <ds:schemaRef ds:uri="b7e36264-b76b-4546-857f-03fce5c6ba07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111</Words>
  <Application>Microsoft Macintosh PowerPoint</Application>
  <PresentationFormat>Widescreen</PresentationFormat>
  <Paragraphs>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Avenir Next LT Pro</vt:lpstr>
      <vt:lpstr>Calibri</vt:lpstr>
      <vt:lpstr>1_Office Theme</vt:lpstr>
      <vt:lpstr>MINUTE TO MINGLE</vt:lpstr>
      <vt:lpstr>What’s the smallest or quietest town you’ve ever visited in Australia? Did anything unexpected or special happen there? (Bethlehem was ‘small and sleepy’ too!) </vt:lpstr>
      <vt:lpstr>If you had to live in any Aussie town other than your own, where would you live – and why?</vt:lpstr>
      <vt:lpstr>What is your favourite town to visit on holidays? What do you like about it?  </vt:lpstr>
      <vt:lpstr>Have you ever had an amazing meal, drink or snack in an unusual place? Where was it?</vt:lpstr>
      <vt:lpstr>What is the noisiest or quietest place you remember visiting? Did you like it?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Freckelton</cp:lastModifiedBy>
  <cp:revision>37</cp:revision>
  <dcterms:created xsi:type="dcterms:W3CDTF">2025-06-04T03:00:36Z</dcterms:created>
  <dcterms:modified xsi:type="dcterms:W3CDTF">2025-08-12T01:31:53Z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