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  <p:sldId id="257" r:id="rId6"/>
    <p:sldId id="258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93710A-A63A-6C4D-B8EF-ECA1FADA9AA1}" v="6" dt="2025-08-12T01:25:18.1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09" d="100"/>
          <a:sy n="109" d="100"/>
        </p:scale>
        <p:origin x="208" y="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Durand" userId="S::amy.durand@salvationarmy.org.au::6e32e4e7-d7d1-4f22-ae33-cd744c73b3b6" providerId="AD" clId="Web-{1E6794E6-29C9-7F03-A974-57A32A9E14CA}"/>
    <pc:docChg chg="modSld">
      <pc:chgData name="Amy Durand" userId="S::amy.durand@salvationarmy.org.au::6e32e4e7-d7d1-4f22-ae33-cd744c73b3b6" providerId="AD" clId="Web-{1E6794E6-29C9-7F03-A974-57A32A9E14CA}" dt="2025-07-31T06:28:27.312" v="4" actId="20577"/>
      <pc:docMkLst>
        <pc:docMk/>
      </pc:docMkLst>
      <pc:sldChg chg="modSp">
        <pc:chgData name="Amy Durand" userId="S::amy.durand@salvationarmy.org.au::6e32e4e7-d7d1-4f22-ae33-cd744c73b3b6" providerId="AD" clId="Web-{1E6794E6-29C9-7F03-A974-57A32A9E14CA}" dt="2025-07-31T06:28:27.312" v="4" actId="20577"/>
        <pc:sldMkLst>
          <pc:docMk/>
          <pc:sldMk cId="109857222" sldId="256"/>
        </pc:sldMkLst>
        <pc:spChg chg="mod">
          <ac:chgData name="Amy Durand" userId="S::amy.durand@salvationarmy.org.au::6e32e4e7-d7d1-4f22-ae33-cd744c73b3b6" providerId="AD" clId="Web-{1E6794E6-29C9-7F03-A974-57A32A9E14CA}" dt="2025-07-31T06:28:27.312" v="4" actId="20577"/>
          <ac:spMkLst>
            <pc:docMk/>
            <pc:sldMk cId="109857222" sldId="256"/>
            <ac:spMk id="8" creationId="{93F62D53-4228-F32A-6DDA-017C695204D8}"/>
          </ac:spMkLst>
        </pc:spChg>
      </pc:sldChg>
      <pc:sldChg chg="modSp">
        <pc:chgData name="Amy Durand" userId="S::amy.durand@salvationarmy.org.au::6e32e4e7-d7d1-4f22-ae33-cd744c73b3b6" providerId="AD" clId="Web-{1E6794E6-29C9-7F03-A974-57A32A9E14CA}" dt="2025-07-31T06:27:47.076" v="0" actId="20577"/>
        <pc:sldMkLst>
          <pc:docMk/>
          <pc:sldMk cId="1359424864" sldId="258"/>
        </pc:sldMkLst>
        <pc:spChg chg="mod">
          <ac:chgData name="Amy Durand" userId="S::amy.durand@salvationarmy.org.au::6e32e4e7-d7d1-4f22-ae33-cd744c73b3b6" providerId="AD" clId="Web-{1E6794E6-29C9-7F03-A974-57A32A9E14CA}" dt="2025-07-31T06:27:47.076" v="0" actId="20577"/>
          <ac:spMkLst>
            <pc:docMk/>
            <pc:sldMk cId="1359424864" sldId="258"/>
            <ac:spMk id="2" creationId="{B45EB649-FD43-6CD1-8BDF-E015AAD71D1A}"/>
          </ac:spMkLst>
        </pc:spChg>
      </pc:sldChg>
      <pc:sldChg chg="modSp">
        <pc:chgData name="Amy Durand" userId="S::amy.durand@salvationarmy.org.au::6e32e4e7-d7d1-4f22-ae33-cd744c73b3b6" providerId="AD" clId="Web-{1E6794E6-29C9-7F03-A974-57A32A9E14CA}" dt="2025-07-31T06:27:58.092" v="1" actId="20577"/>
        <pc:sldMkLst>
          <pc:docMk/>
          <pc:sldMk cId="477091172" sldId="259"/>
        </pc:sldMkLst>
        <pc:spChg chg="mod">
          <ac:chgData name="Amy Durand" userId="S::amy.durand@salvationarmy.org.au::6e32e4e7-d7d1-4f22-ae33-cd744c73b3b6" providerId="AD" clId="Web-{1E6794E6-29C9-7F03-A974-57A32A9E14CA}" dt="2025-07-31T06:27:58.092" v="1" actId="20577"/>
          <ac:spMkLst>
            <pc:docMk/>
            <pc:sldMk cId="477091172" sldId="259"/>
            <ac:spMk id="2" creationId="{E3DB5C84-FE13-9EA8-DB63-2699A6F8AFA4}"/>
          </ac:spMkLst>
        </pc:spChg>
      </pc:sldChg>
      <pc:sldChg chg="modSp">
        <pc:chgData name="Amy Durand" userId="S::amy.durand@salvationarmy.org.au::6e32e4e7-d7d1-4f22-ae33-cd744c73b3b6" providerId="AD" clId="Web-{1E6794E6-29C9-7F03-A974-57A32A9E14CA}" dt="2025-07-31T06:28:10.436" v="2" actId="20577"/>
        <pc:sldMkLst>
          <pc:docMk/>
          <pc:sldMk cId="3145138235" sldId="260"/>
        </pc:sldMkLst>
        <pc:spChg chg="mod">
          <ac:chgData name="Amy Durand" userId="S::amy.durand@salvationarmy.org.au::6e32e4e7-d7d1-4f22-ae33-cd744c73b3b6" providerId="AD" clId="Web-{1E6794E6-29C9-7F03-A974-57A32A9E14CA}" dt="2025-07-31T06:28:10.436" v="2" actId="20577"/>
          <ac:spMkLst>
            <pc:docMk/>
            <pc:sldMk cId="3145138235" sldId="260"/>
            <ac:spMk id="2" creationId="{E46C2266-FEF9-505E-41EC-876C2BF5973F}"/>
          </ac:spMkLst>
        </pc:spChg>
      </pc:sldChg>
      <pc:sldChg chg="modSp">
        <pc:chgData name="Amy Durand" userId="S::amy.durand@salvationarmy.org.au::6e32e4e7-d7d1-4f22-ae33-cd744c73b3b6" providerId="AD" clId="Web-{1E6794E6-29C9-7F03-A974-57A32A9E14CA}" dt="2025-07-31T06:28:19.343" v="3" actId="20577"/>
        <pc:sldMkLst>
          <pc:docMk/>
          <pc:sldMk cId="1376288481" sldId="261"/>
        </pc:sldMkLst>
        <pc:spChg chg="mod">
          <ac:chgData name="Amy Durand" userId="S::amy.durand@salvationarmy.org.au::6e32e4e7-d7d1-4f22-ae33-cd744c73b3b6" providerId="AD" clId="Web-{1E6794E6-29C9-7F03-A974-57A32A9E14CA}" dt="2025-07-31T06:28:19.343" v="3" actId="20577"/>
          <ac:spMkLst>
            <pc:docMk/>
            <pc:sldMk cId="1376288481" sldId="261"/>
            <ac:spMk id="2" creationId="{CFF89E48-67AB-3A78-E40B-3CB63A564CF3}"/>
          </ac:spMkLst>
        </pc:spChg>
      </pc:sldChg>
    </pc:docChg>
  </pc:docChgLst>
  <pc:docChgLst>
    <pc:chgData name="Amy Durand" userId="S::amy.durand@salvationarmy.org.au::6e32e4e7-d7d1-4f22-ae33-cd744c73b3b6" providerId="AD" clId="Web-{F1CB1860-CF66-6F7B-BF24-B5EB1F656F1E}"/>
    <pc:docChg chg="addSld delSld modSld">
      <pc:chgData name="Amy Durand" userId="S::amy.durand@salvationarmy.org.au::6e32e4e7-d7d1-4f22-ae33-cd744c73b3b6" providerId="AD" clId="Web-{F1CB1860-CF66-6F7B-BF24-B5EB1F656F1E}" dt="2025-06-04T03:09:26.851" v="65" actId="1076"/>
      <pc:docMkLst>
        <pc:docMk/>
      </pc:docMkLst>
      <pc:sldChg chg="addSp delSp modSp">
        <pc:chgData name="Amy Durand" userId="S::amy.durand@salvationarmy.org.au::6e32e4e7-d7d1-4f22-ae33-cd744c73b3b6" providerId="AD" clId="Web-{F1CB1860-CF66-6F7B-BF24-B5EB1F656F1E}" dt="2025-06-04T03:09:26.851" v="65" actId="1076"/>
        <pc:sldMkLst>
          <pc:docMk/>
          <pc:sldMk cId="109857222" sldId="256"/>
        </pc:sldMkLst>
      </pc:sldChg>
      <pc:sldChg chg="delSp modSp new">
        <pc:chgData name="Amy Durand" userId="S::amy.durand@salvationarmy.org.au::6e32e4e7-d7d1-4f22-ae33-cd744c73b3b6" providerId="AD" clId="Web-{F1CB1860-CF66-6F7B-BF24-B5EB1F656F1E}" dt="2025-06-04T03:05:12.669" v="26" actId="1076"/>
        <pc:sldMkLst>
          <pc:docMk/>
          <pc:sldMk cId="3717777204" sldId="257"/>
        </pc:sldMkLst>
      </pc:sldChg>
      <pc:sldChg chg="modSp add replId">
        <pc:chgData name="Amy Durand" userId="S::amy.durand@salvationarmy.org.au::6e32e4e7-d7d1-4f22-ae33-cd744c73b3b6" providerId="AD" clId="Web-{F1CB1860-CF66-6F7B-BF24-B5EB1F656F1E}" dt="2025-06-04T03:05:25.795" v="28" actId="20577"/>
        <pc:sldMkLst>
          <pc:docMk/>
          <pc:sldMk cId="1359424864" sldId="258"/>
        </pc:sldMkLst>
      </pc:sldChg>
      <pc:sldChg chg="modSp add replId">
        <pc:chgData name="Amy Durand" userId="S::amy.durand@salvationarmy.org.au::6e32e4e7-d7d1-4f22-ae33-cd744c73b3b6" providerId="AD" clId="Web-{F1CB1860-CF66-6F7B-BF24-B5EB1F656F1E}" dt="2025-06-04T03:05:35.811" v="31" actId="20577"/>
        <pc:sldMkLst>
          <pc:docMk/>
          <pc:sldMk cId="477091172" sldId="259"/>
        </pc:sldMkLst>
      </pc:sldChg>
      <pc:sldChg chg="modSp add replId">
        <pc:chgData name="Amy Durand" userId="S::amy.durand@salvationarmy.org.au::6e32e4e7-d7d1-4f22-ae33-cd744c73b3b6" providerId="AD" clId="Web-{F1CB1860-CF66-6F7B-BF24-B5EB1F656F1E}" dt="2025-06-04T03:05:53.671" v="36" actId="1076"/>
        <pc:sldMkLst>
          <pc:docMk/>
          <pc:sldMk cId="3145138235" sldId="260"/>
        </pc:sldMkLst>
      </pc:sldChg>
      <pc:sldChg chg="modSp add replId">
        <pc:chgData name="Amy Durand" userId="S::amy.durand@salvationarmy.org.au::6e32e4e7-d7d1-4f22-ae33-cd744c73b3b6" providerId="AD" clId="Web-{F1CB1860-CF66-6F7B-BF24-B5EB1F656F1E}" dt="2025-06-04T03:06:04.765" v="39" actId="20577"/>
        <pc:sldMkLst>
          <pc:docMk/>
          <pc:sldMk cId="1376288481" sldId="261"/>
        </pc:sldMkLst>
      </pc:sldChg>
      <pc:sldChg chg="new del">
        <pc:chgData name="Amy Durand" userId="S::amy.durand@salvationarmy.org.au::6e32e4e7-d7d1-4f22-ae33-cd744c73b3b6" providerId="AD" clId="Web-{F1CB1860-CF66-6F7B-BF24-B5EB1F656F1E}" dt="2025-06-04T03:06:15.281" v="42"/>
        <pc:sldMkLst>
          <pc:docMk/>
          <pc:sldMk cId="829913254" sldId="262"/>
        </pc:sldMkLst>
      </pc:sldChg>
      <pc:sldChg chg="modSp add replId">
        <pc:chgData name="Amy Durand" userId="S::amy.durand@salvationarmy.org.au::6e32e4e7-d7d1-4f22-ae33-cd744c73b3b6" providerId="AD" clId="Web-{F1CB1860-CF66-6F7B-BF24-B5EB1F656F1E}" dt="2025-06-04T03:06:20.422" v="44" actId="20577"/>
        <pc:sldMkLst>
          <pc:docMk/>
          <pc:sldMk cId="3971332700" sldId="263"/>
        </pc:sldMkLst>
      </pc:sldChg>
      <pc:sldChg chg="modSp add replId">
        <pc:chgData name="Amy Durand" userId="S::amy.durand@salvationarmy.org.au::6e32e4e7-d7d1-4f22-ae33-cd744c73b3b6" providerId="AD" clId="Web-{F1CB1860-CF66-6F7B-BF24-B5EB1F656F1E}" dt="2025-06-04T03:06:27.734" v="47" actId="20577"/>
        <pc:sldMkLst>
          <pc:docMk/>
          <pc:sldMk cId="2921353403" sldId="264"/>
        </pc:sldMkLst>
      </pc:sldChg>
    </pc:docChg>
  </pc:docChgLst>
  <pc:docChgLst>
    <pc:chgData name="Amy Durand" userId="S::amy.durand@salvationarmy.org.au::6e32e4e7-d7d1-4f22-ae33-cd744c73b3b6" providerId="AD" clId="Web-{DDCA032D-9A1D-40BF-10EB-5EB8A638C16D}"/>
    <pc:docChg chg="modSld">
      <pc:chgData name="Amy Durand" userId="S::amy.durand@salvationarmy.org.au::6e32e4e7-d7d1-4f22-ae33-cd744c73b3b6" providerId="AD" clId="Web-{DDCA032D-9A1D-40BF-10EB-5EB8A638C16D}" dt="2025-07-31T06:30:09.745" v="0" actId="20577"/>
      <pc:docMkLst>
        <pc:docMk/>
      </pc:docMkLst>
      <pc:sldChg chg="modSp">
        <pc:chgData name="Amy Durand" userId="S::amy.durand@salvationarmy.org.au::6e32e4e7-d7d1-4f22-ae33-cd744c73b3b6" providerId="AD" clId="Web-{DDCA032D-9A1D-40BF-10EB-5EB8A638C16D}" dt="2025-07-31T06:30:09.745" v="0" actId="20577"/>
        <pc:sldMkLst>
          <pc:docMk/>
          <pc:sldMk cId="109857222" sldId="256"/>
        </pc:sldMkLst>
        <pc:spChg chg="mod">
          <ac:chgData name="Amy Durand" userId="S::amy.durand@salvationarmy.org.au::6e32e4e7-d7d1-4f22-ae33-cd744c73b3b6" providerId="AD" clId="Web-{DDCA032D-9A1D-40BF-10EB-5EB8A638C16D}" dt="2025-07-31T06:30:09.745" v="0" actId="20577"/>
          <ac:spMkLst>
            <pc:docMk/>
            <pc:sldMk cId="109857222" sldId="256"/>
            <ac:spMk id="8" creationId="{93F62D53-4228-F32A-6DDA-017C695204D8}"/>
          </ac:spMkLst>
        </pc:spChg>
      </pc:sldChg>
    </pc:docChg>
  </pc:docChgLst>
  <pc:docChgLst>
    <pc:chgData name="Adele Wakeling" userId="S::adele.wakeling@salvationarmy.org.au::b7afd67a-b179-4dfd-a649-da2b11702821" providerId="AD" clId="Web-{2DA1E92A-C5EB-F109-97FC-D9B38F766F5F}"/>
    <pc:docChg chg="modSld">
      <pc:chgData name="Adele Wakeling" userId="S::adele.wakeling@salvationarmy.org.au::b7afd67a-b179-4dfd-a649-da2b11702821" providerId="AD" clId="Web-{2DA1E92A-C5EB-F109-97FC-D9B38F766F5F}" dt="2025-06-05T00:21:04.762" v="22" actId="20577"/>
      <pc:docMkLst>
        <pc:docMk/>
      </pc:docMkLst>
      <pc:sldChg chg="modSp">
        <pc:chgData name="Adele Wakeling" userId="S::adele.wakeling@salvationarmy.org.au::b7afd67a-b179-4dfd-a649-da2b11702821" providerId="AD" clId="Web-{2DA1E92A-C5EB-F109-97FC-D9B38F766F5F}" dt="2025-06-05T00:21:04.762" v="22" actId="20577"/>
        <pc:sldMkLst>
          <pc:docMk/>
          <pc:sldMk cId="3971332700" sldId="263"/>
        </pc:sldMkLst>
      </pc:sldChg>
    </pc:docChg>
  </pc:docChgLst>
  <pc:docChgLst>
    <pc:chgData name="Amy Durand" userId="S::amy.durand@salvationarmy.org.au::6e32e4e7-d7d1-4f22-ae33-cd744c73b3b6" providerId="AD" clId="Web-{946A98FE-45BF-645D-4B9C-BA2852233E09}"/>
    <pc:docChg chg="delSld modSld">
      <pc:chgData name="Amy Durand" userId="S::amy.durand@salvationarmy.org.au::6e32e4e7-d7d1-4f22-ae33-cd744c73b3b6" providerId="AD" clId="Web-{946A98FE-45BF-645D-4B9C-BA2852233E09}" dt="2025-06-19T05:15:54.269" v="19"/>
      <pc:docMkLst>
        <pc:docMk/>
      </pc:docMkLst>
      <pc:sldChg chg="modSp">
        <pc:chgData name="Amy Durand" userId="S::amy.durand@salvationarmy.org.au::6e32e4e7-d7d1-4f22-ae33-cd744c73b3b6" providerId="AD" clId="Web-{946A98FE-45BF-645D-4B9C-BA2852233E09}" dt="2025-06-19T05:15:07.971" v="4" actId="20577"/>
        <pc:sldMkLst>
          <pc:docMk/>
          <pc:sldMk cId="109857222" sldId="256"/>
        </pc:sldMkLst>
      </pc:sldChg>
      <pc:sldChg chg="modSp">
        <pc:chgData name="Amy Durand" userId="S::amy.durand@salvationarmy.org.au::6e32e4e7-d7d1-4f22-ae33-cd744c73b3b6" providerId="AD" clId="Web-{946A98FE-45BF-645D-4B9C-BA2852233E09}" dt="2025-06-19T05:15:13.924" v="7" actId="14100"/>
        <pc:sldMkLst>
          <pc:docMk/>
          <pc:sldMk cId="3717777204" sldId="257"/>
        </pc:sldMkLst>
      </pc:sldChg>
      <pc:sldChg chg="modSp">
        <pc:chgData name="Amy Durand" userId="S::amy.durand@salvationarmy.org.au::6e32e4e7-d7d1-4f22-ae33-cd744c73b3b6" providerId="AD" clId="Web-{946A98FE-45BF-645D-4B9C-BA2852233E09}" dt="2025-06-19T05:15:23.799" v="10" actId="14100"/>
        <pc:sldMkLst>
          <pc:docMk/>
          <pc:sldMk cId="1359424864" sldId="258"/>
        </pc:sldMkLst>
      </pc:sldChg>
      <pc:sldChg chg="modSp">
        <pc:chgData name="Amy Durand" userId="S::amy.durand@salvationarmy.org.au::6e32e4e7-d7d1-4f22-ae33-cd744c73b3b6" providerId="AD" clId="Web-{946A98FE-45BF-645D-4B9C-BA2852233E09}" dt="2025-06-19T05:15:35.315" v="12" actId="20577"/>
        <pc:sldMkLst>
          <pc:docMk/>
          <pc:sldMk cId="477091172" sldId="259"/>
        </pc:sldMkLst>
      </pc:sldChg>
      <pc:sldChg chg="modSp">
        <pc:chgData name="Amy Durand" userId="S::amy.durand@salvationarmy.org.au::6e32e4e7-d7d1-4f22-ae33-cd744c73b3b6" providerId="AD" clId="Web-{946A98FE-45BF-645D-4B9C-BA2852233E09}" dt="2025-06-19T05:15:42.972" v="14" actId="20577"/>
        <pc:sldMkLst>
          <pc:docMk/>
          <pc:sldMk cId="3145138235" sldId="260"/>
        </pc:sldMkLst>
      </pc:sldChg>
      <pc:sldChg chg="modSp">
        <pc:chgData name="Amy Durand" userId="S::amy.durand@salvationarmy.org.au::6e32e4e7-d7d1-4f22-ae33-cd744c73b3b6" providerId="AD" clId="Web-{946A98FE-45BF-645D-4B9C-BA2852233E09}" dt="2025-06-19T05:15:48.519" v="17" actId="14100"/>
        <pc:sldMkLst>
          <pc:docMk/>
          <pc:sldMk cId="1376288481" sldId="261"/>
        </pc:sldMkLst>
      </pc:sldChg>
      <pc:sldChg chg="del">
        <pc:chgData name="Amy Durand" userId="S::amy.durand@salvationarmy.org.au::6e32e4e7-d7d1-4f22-ae33-cd744c73b3b6" providerId="AD" clId="Web-{946A98FE-45BF-645D-4B9C-BA2852233E09}" dt="2025-06-19T05:15:54.269" v="19"/>
        <pc:sldMkLst>
          <pc:docMk/>
          <pc:sldMk cId="3971332700" sldId="263"/>
        </pc:sldMkLst>
      </pc:sldChg>
      <pc:sldChg chg="del">
        <pc:chgData name="Amy Durand" userId="S::amy.durand@salvationarmy.org.au::6e32e4e7-d7d1-4f22-ae33-cd744c73b3b6" providerId="AD" clId="Web-{946A98FE-45BF-645D-4B9C-BA2852233E09}" dt="2025-06-19T05:15:54.269" v="18"/>
        <pc:sldMkLst>
          <pc:docMk/>
          <pc:sldMk cId="2921353403" sldId="264"/>
        </pc:sldMkLst>
      </pc:sldChg>
    </pc:docChg>
  </pc:docChgLst>
  <pc:docChgLst>
    <pc:chgData name="Isabelle Freckelton" userId="325fdac3-4a32-4177-9827-f4fd7dadb053" providerId="ADAL" clId="{0D93710A-A63A-6C4D-B8EF-ECA1FADA9AA1}"/>
    <pc:docChg chg="modSld modMainMaster">
      <pc:chgData name="Isabelle Freckelton" userId="325fdac3-4a32-4177-9827-f4fd7dadb053" providerId="ADAL" clId="{0D93710A-A63A-6C4D-B8EF-ECA1FADA9AA1}" dt="2025-08-12T01:25:18.162" v="5" actId="14826"/>
      <pc:docMkLst>
        <pc:docMk/>
      </pc:docMkLst>
      <pc:sldChg chg="modSp">
        <pc:chgData name="Isabelle Freckelton" userId="325fdac3-4a32-4177-9827-f4fd7dadb053" providerId="ADAL" clId="{0D93710A-A63A-6C4D-B8EF-ECA1FADA9AA1}" dt="2025-08-12T01:25:18.162" v="5" actId="14826"/>
        <pc:sldMkLst>
          <pc:docMk/>
          <pc:sldMk cId="109857222" sldId="256"/>
        </pc:sldMkLst>
        <pc:picChg chg="mod">
          <ac:chgData name="Isabelle Freckelton" userId="325fdac3-4a32-4177-9827-f4fd7dadb053" providerId="ADAL" clId="{0D93710A-A63A-6C4D-B8EF-ECA1FADA9AA1}" dt="2025-08-12T01:25:18.162" v="5" actId="14826"/>
          <ac:picMkLst>
            <pc:docMk/>
            <pc:sldMk cId="109857222" sldId="256"/>
            <ac:picMk id="9" creationId="{4E3888C5-6DCD-72DB-FCEA-F4137B68AF2E}"/>
          </ac:picMkLst>
        </pc:picChg>
      </pc:sldChg>
      <pc:sldMasterChg chg="setBg modSldLayout">
        <pc:chgData name="Isabelle Freckelton" userId="325fdac3-4a32-4177-9827-f4fd7dadb053" providerId="ADAL" clId="{0D93710A-A63A-6C4D-B8EF-ECA1FADA9AA1}" dt="2025-08-12T01:23:52.604" v="2"/>
        <pc:sldMasterMkLst>
          <pc:docMk/>
          <pc:sldMasterMk cId="132537089" sldId="2147483672"/>
        </pc:sldMasterMkLst>
        <pc:sldLayoutChg chg="setBg">
          <pc:chgData name="Isabelle Freckelton" userId="325fdac3-4a32-4177-9827-f4fd7dadb053" providerId="ADAL" clId="{0D93710A-A63A-6C4D-B8EF-ECA1FADA9AA1}" dt="2025-08-12T01:23:52.604" v="2"/>
          <pc:sldLayoutMkLst>
            <pc:docMk/>
            <pc:sldMasterMk cId="132537089" sldId="2147483672"/>
            <pc:sldLayoutMk cId="864794799" sldId="2147483673"/>
          </pc:sldLayoutMkLst>
        </pc:sldLayoutChg>
        <pc:sldLayoutChg chg="setBg">
          <pc:chgData name="Isabelle Freckelton" userId="325fdac3-4a32-4177-9827-f4fd7dadb053" providerId="ADAL" clId="{0D93710A-A63A-6C4D-B8EF-ECA1FADA9AA1}" dt="2025-08-12T01:23:52.604" v="2"/>
          <pc:sldLayoutMkLst>
            <pc:docMk/>
            <pc:sldMasterMk cId="132537089" sldId="2147483672"/>
            <pc:sldLayoutMk cId="3715174372" sldId="2147483675"/>
          </pc:sldLayoutMkLst>
        </pc:sldLayoutChg>
      </pc:sldMasterChg>
    </pc:docChg>
  </pc:docChgLst>
  <pc:docChgLst>
    <pc:chgData name="Taryn Somerville" userId="69027dbc-bab2-498d-a7ad-5b94e4d4fd30" providerId="ADAL" clId="{573CE377-DAF9-4E38-9769-94C7ECF6D93A}"/>
    <pc:docChg chg="modSld">
      <pc:chgData name="Taryn Somerville" userId="69027dbc-bab2-498d-a7ad-5b94e4d4fd30" providerId="ADAL" clId="{573CE377-DAF9-4E38-9769-94C7ECF6D93A}" dt="2025-07-31T05:32:45.515" v="0" actId="207"/>
      <pc:docMkLst>
        <pc:docMk/>
      </pc:docMkLst>
      <pc:sldChg chg="modSp mod">
        <pc:chgData name="Taryn Somerville" userId="69027dbc-bab2-498d-a7ad-5b94e4d4fd30" providerId="ADAL" clId="{573CE377-DAF9-4E38-9769-94C7ECF6D93A}" dt="2025-07-31T05:32:45.515" v="0" actId="207"/>
        <pc:sldMkLst>
          <pc:docMk/>
          <pc:sldMk cId="3717777204" sldId="257"/>
        </pc:sldMkLst>
        <pc:spChg chg="mod">
          <ac:chgData name="Taryn Somerville" userId="69027dbc-bab2-498d-a7ad-5b94e4d4fd30" providerId="ADAL" clId="{573CE377-DAF9-4E38-9769-94C7ECF6D93A}" dt="2025-07-31T05:32:45.515" v="0" actId="207"/>
          <ac:spMkLst>
            <pc:docMk/>
            <pc:sldMk cId="3717777204" sldId="257"/>
            <ac:spMk id="2" creationId="{E6D331F1-8EB4-72C8-3DF5-2836BABABECC}"/>
          </ac:spMkLst>
        </pc:spChg>
      </pc:sldChg>
    </pc:docChg>
  </pc:docChgLst>
  <pc:docChgLst>
    <pc:chgData name="Isabelle Freckelton" userId="325fdac3-4a32-4177-9827-f4fd7dadb053" providerId="ADAL" clId="{BCEBBA65-2232-C346-B6D0-9E395D279F11}"/>
    <pc:docChg chg="undo custSel modSld delMainMaster modMainMaster">
      <pc:chgData name="Isabelle Freckelton" userId="325fdac3-4a32-4177-9827-f4fd7dadb053" providerId="ADAL" clId="{BCEBBA65-2232-C346-B6D0-9E395D279F11}" dt="2025-07-28T06:31:30.723" v="31" actId="14826"/>
      <pc:docMkLst>
        <pc:docMk/>
      </pc:docMkLst>
      <pc:sldChg chg="addSp delSp modSp mod modClrScheme chgLayout">
        <pc:chgData name="Isabelle Freckelton" userId="325fdac3-4a32-4177-9827-f4fd7dadb053" providerId="ADAL" clId="{BCEBBA65-2232-C346-B6D0-9E395D279F11}" dt="2025-07-28T06:31:30.723" v="31" actId="14826"/>
        <pc:sldMkLst>
          <pc:docMk/>
          <pc:sldMk cId="109857222" sldId="256"/>
        </pc:sldMkLst>
        <pc:spChg chg="add mod">
          <ac:chgData name="Isabelle Freckelton" userId="325fdac3-4a32-4177-9827-f4fd7dadb053" providerId="ADAL" clId="{BCEBBA65-2232-C346-B6D0-9E395D279F11}" dt="2025-07-28T06:25:17.735" v="17"/>
          <ac:spMkLst>
            <pc:docMk/>
            <pc:sldMk cId="109857222" sldId="256"/>
            <ac:spMk id="7" creationId="{8F218EB3-236F-5B55-2971-29D436A56CB0}"/>
          </ac:spMkLst>
        </pc:spChg>
        <pc:spChg chg="add mod">
          <ac:chgData name="Isabelle Freckelton" userId="325fdac3-4a32-4177-9827-f4fd7dadb053" providerId="ADAL" clId="{BCEBBA65-2232-C346-B6D0-9E395D279F11}" dt="2025-07-28T06:25:24.169" v="19"/>
          <ac:spMkLst>
            <pc:docMk/>
            <pc:sldMk cId="109857222" sldId="256"/>
            <ac:spMk id="8" creationId="{93F62D53-4228-F32A-6DDA-017C695204D8}"/>
          </ac:spMkLst>
        </pc:spChg>
        <pc:picChg chg="add mod">
          <ac:chgData name="Isabelle Freckelton" userId="325fdac3-4a32-4177-9827-f4fd7dadb053" providerId="ADAL" clId="{BCEBBA65-2232-C346-B6D0-9E395D279F11}" dt="2025-07-28T06:31:30.723" v="31" actId="14826"/>
          <ac:picMkLst>
            <pc:docMk/>
            <pc:sldMk cId="109857222" sldId="256"/>
            <ac:picMk id="9" creationId="{4E3888C5-6DCD-72DB-FCEA-F4137B68AF2E}"/>
          </ac:picMkLst>
        </pc:picChg>
      </pc:sldChg>
      <pc:sldChg chg="modSp mod modClrScheme chgLayout">
        <pc:chgData name="Isabelle Freckelton" userId="325fdac3-4a32-4177-9827-f4fd7dadb053" providerId="ADAL" clId="{BCEBBA65-2232-C346-B6D0-9E395D279F11}" dt="2025-07-28T06:24:25.723" v="12" actId="700"/>
        <pc:sldMkLst>
          <pc:docMk/>
          <pc:sldMk cId="3717777204" sldId="257"/>
        </pc:sldMkLst>
        <pc:spChg chg="mod ord">
          <ac:chgData name="Isabelle Freckelton" userId="325fdac3-4a32-4177-9827-f4fd7dadb053" providerId="ADAL" clId="{BCEBBA65-2232-C346-B6D0-9E395D279F11}" dt="2025-07-28T06:24:25.723" v="12" actId="700"/>
          <ac:spMkLst>
            <pc:docMk/>
            <pc:sldMk cId="3717777204" sldId="257"/>
            <ac:spMk id="2" creationId="{E6D331F1-8EB4-72C8-3DF5-2836BABABECC}"/>
          </ac:spMkLst>
        </pc:spChg>
      </pc:sldChg>
      <pc:sldChg chg="modSp mod modClrScheme chgLayout">
        <pc:chgData name="Isabelle Freckelton" userId="325fdac3-4a32-4177-9827-f4fd7dadb053" providerId="ADAL" clId="{BCEBBA65-2232-C346-B6D0-9E395D279F11}" dt="2025-07-28T06:24:25.723" v="12" actId="700"/>
        <pc:sldMkLst>
          <pc:docMk/>
          <pc:sldMk cId="1359424864" sldId="258"/>
        </pc:sldMkLst>
        <pc:spChg chg="mod ord">
          <ac:chgData name="Isabelle Freckelton" userId="325fdac3-4a32-4177-9827-f4fd7dadb053" providerId="ADAL" clId="{BCEBBA65-2232-C346-B6D0-9E395D279F11}" dt="2025-07-28T06:24:25.723" v="12" actId="700"/>
          <ac:spMkLst>
            <pc:docMk/>
            <pc:sldMk cId="1359424864" sldId="258"/>
            <ac:spMk id="2" creationId="{B45EB649-FD43-6CD1-8BDF-E015AAD71D1A}"/>
          </ac:spMkLst>
        </pc:spChg>
      </pc:sldChg>
      <pc:sldChg chg="modSp mod modClrScheme chgLayout">
        <pc:chgData name="Isabelle Freckelton" userId="325fdac3-4a32-4177-9827-f4fd7dadb053" providerId="ADAL" clId="{BCEBBA65-2232-C346-B6D0-9E395D279F11}" dt="2025-07-28T06:24:25.723" v="12" actId="700"/>
        <pc:sldMkLst>
          <pc:docMk/>
          <pc:sldMk cId="477091172" sldId="259"/>
        </pc:sldMkLst>
        <pc:spChg chg="mod ord">
          <ac:chgData name="Isabelle Freckelton" userId="325fdac3-4a32-4177-9827-f4fd7dadb053" providerId="ADAL" clId="{BCEBBA65-2232-C346-B6D0-9E395D279F11}" dt="2025-07-28T06:24:25.723" v="12" actId="700"/>
          <ac:spMkLst>
            <pc:docMk/>
            <pc:sldMk cId="477091172" sldId="259"/>
            <ac:spMk id="2" creationId="{E3DB5C84-FE13-9EA8-DB63-2699A6F8AFA4}"/>
          </ac:spMkLst>
        </pc:spChg>
      </pc:sldChg>
      <pc:sldChg chg="modSp mod modClrScheme chgLayout">
        <pc:chgData name="Isabelle Freckelton" userId="325fdac3-4a32-4177-9827-f4fd7dadb053" providerId="ADAL" clId="{BCEBBA65-2232-C346-B6D0-9E395D279F11}" dt="2025-07-28T06:24:25.723" v="12" actId="700"/>
        <pc:sldMkLst>
          <pc:docMk/>
          <pc:sldMk cId="3145138235" sldId="260"/>
        </pc:sldMkLst>
        <pc:spChg chg="mod ord">
          <ac:chgData name="Isabelle Freckelton" userId="325fdac3-4a32-4177-9827-f4fd7dadb053" providerId="ADAL" clId="{BCEBBA65-2232-C346-B6D0-9E395D279F11}" dt="2025-07-28T06:24:25.723" v="12" actId="700"/>
          <ac:spMkLst>
            <pc:docMk/>
            <pc:sldMk cId="3145138235" sldId="260"/>
            <ac:spMk id="2" creationId="{E46C2266-FEF9-505E-41EC-876C2BF5973F}"/>
          </ac:spMkLst>
        </pc:spChg>
      </pc:sldChg>
      <pc:sldChg chg="modSp mod modClrScheme chgLayout">
        <pc:chgData name="Isabelle Freckelton" userId="325fdac3-4a32-4177-9827-f4fd7dadb053" providerId="ADAL" clId="{BCEBBA65-2232-C346-B6D0-9E395D279F11}" dt="2025-07-28T06:24:25.723" v="12" actId="700"/>
        <pc:sldMkLst>
          <pc:docMk/>
          <pc:sldMk cId="1376288481" sldId="261"/>
        </pc:sldMkLst>
        <pc:spChg chg="mod ord">
          <ac:chgData name="Isabelle Freckelton" userId="325fdac3-4a32-4177-9827-f4fd7dadb053" providerId="ADAL" clId="{BCEBBA65-2232-C346-B6D0-9E395D279F11}" dt="2025-07-28T06:24:25.723" v="12" actId="700"/>
          <ac:spMkLst>
            <pc:docMk/>
            <pc:sldMk cId="1376288481" sldId="261"/>
            <ac:spMk id="2" creationId="{CFF89E48-67AB-3A78-E40B-3CB63A564CF3}"/>
          </ac:spMkLst>
        </pc:spChg>
      </pc:sldChg>
      <pc:sldMasterChg chg="del delSldLayout">
        <pc:chgData name="Isabelle Freckelton" userId="325fdac3-4a32-4177-9827-f4fd7dadb053" providerId="ADAL" clId="{BCEBBA65-2232-C346-B6D0-9E395D279F11}" dt="2025-07-28T06:24:25.723" v="12" actId="700"/>
        <pc:sldMasterMkLst>
          <pc:docMk/>
          <pc:sldMasterMk cId="2460954070" sldId="2147483660"/>
        </pc:sldMasterMkLst>
        <pc:sldLayoutChg chg="del">
          <pc:chgData name="Isabelle Freckelton" userId="325fdac3-4a32-4177-9827-f4fd7dadb053" providerId="ADAL" clId="{BCEBBA65-2232-C346-B6D0-9E395D279F11}" dt="2025-07-28T06:24:25.723" v="12" actId="700"/>
          <pc:sldLayoutMkLst>
            <pc:docMk/>
            <pc:sldMasterMk cId="2460954070" sldId="2147483660"/>
            <pc:sldLayoutMk cId="2385387890" sldId="2147483661"/>
          </pc:sldLayoutMkLst>
        </pc:sldLayoutChg>
        <pc:sldLayoutChg chg="del">
          <pc:chgData name="Isabelle Freckelton" userId="325fdac3-4a32-4177-9827-f4fd7dadb053" providerId="ADAL" clId="{BCEBBA65-2232-C346-B6D0-9E395D279F11}" dt="2025-07-28T06:24:25.723" v="12" actId="700"/>
          <pc:sldLayoutMkLst>
            <pc:docMk/>
            <pc:sldMasterMk cId="2460954070" sldId="2147483660"/>
            <pc:sldLayoutMk cId="949138452" sldId="2147483662"/>
          </pc:sldLayoutMkLst>
        </pc:sldLayoutChg>
        <pc:sldLayoutChg chg="del">
          <pc:chgData name="Isabelle Freckelton" userId="325fdac3-4a32-4177-9827-f4fd7dadb053" providerId="ADAL" clId="{BCEBBA65-2232-C346-B6D0-9E395D279F11}" dt="2025-07-28T06:24:25.723" v="12" actId="700"/>
          <pc:sldLayoutMkLst>
            <pc:docMk/>
            <pc:sldMasterMk cId="2460954070" sldId="2147483660"/>
            <pc:sldLayoutMk cId="2591524520" sldId="2147483663"/>
          </pc:sldLayoutMkLst>
        </pc:sldLayoutChg>
        <pc:sldLayoutChg chg="del">
          <pc:chgData name="Isabelle Freckelton" userId="325fdac3-4a32-4177-9827-f4fd7dadb053" providerId="ADAL" clId="{BCEBBA65-2232-C346-B6D0-9E395D279F11}" dt="2025-07-28T06:24:25.723" v="12" actId="700"/>
          <pc:sldLayoutMkLst>
            <pc:docMk/>
            <pc:sldMasterMk cId="2460954070" sldId="2147483660"/>
            <pc:sldLayoutMk cId="1203092039" sldId="2147483664"/>
          </pc:sldLayoutMkLst>
        </pc:sldLayoutChg>
        <pc:sldLayoutChg chg="del">
          <pc:chgData name="Isabelle Freckelton" userId="325fdac3-4a32-4177-9827-f4fd7dadb053" providerId="ADAL" clId="{BCEBBA65-2232-C346-B6D0-9E395D279F11}" dt="2025-07-28T06:24:25.723" v="12" actId="700"/>
          <pc:sldLayoutMkLst>
            <pc:docMk/>
            <pc:sldMasterMk cId="2460954070" sldId="2147483660"/>
            <pc:sldLayoutMk cId="3733172339" sldId="2147483665"/>
          </pc:sldLayoutMkLst>
        </pc:sldLayoutChg>
        <pc:sldLayoutChg chg="del">
          <pc:chgData name="Isabelle Freckelton" userId="325fdac3-4a32-4177-9827-f4fd7dadb053" providerId="ADAL" clId="{BCEBBA65-2232-C346-B6D0-9E395D279F11}" dt="2025-07-28T06:24:25.723" v="12" actId="700"/>
          <pc:sldLayoutMkLst>
            <pc:docMk/>
            <pc:sldMasterMk cId="2460954070" sldId="2147483660"/>
            <pc:sldLayoutMk cId="3210312558" sldId="2147483666"/>
          </pc:sldLayoutMkLst>
        </pc:sldLayoutChg>
        <pc:sldLayoutChg chg="del">
          <pc:chgData name="Isabelle Freckelton" userId="325fdac3-4a32-4177-9827-f4fd7dadb053" providerId="ADAL" clId="{BCEBBA65-2232-C346-B6D0-9E395D279F11}" dt="2025-07-28T06:24:25.723" v="12" actId="700"/>
          <pc:sldLayoutMkLst>
            <pc:docMk/>
            <pc:sldMasterMk cId="2460954070" sldId="2147483660"/>
            <pc:sldLayoutMk cId="3146388984" sldId="2147483667"/>
          </pc:sldLayoutMkLst>
        </pc:sldLayoutChg>
        <pc:sldLayoutChg chg="del">
          <pc:chgData name="Isabelle Freckelton" userId="325fdac3-4a32-4177-9827-f4fd7dadb053" providerId="ADAL" clId="{BCEBBA65-2232-C346-B6D0-9E395D279F11}" dt="2025-07-28T06:24:25.723" v="12" actId="700"/>
          <pc:sldLayoutMkLst>
            <pc:docMk/>
            <pc:sldMasterMk cId="2460954070" sldId="2147483660"/>
            <pc:sldLayoutMk cId="3171841454" sldId="2147483668"/>
          </pc:sldLayoutMkLst>
        </pc:sldLayoutChg>
        <pc:sldLayoutChg chg="del">
          <pc:chgData name="Isabelle Freckelton" userId="325fdac3-4a32-4177-9827-f4fd7dadb053" providerId="ADAL" clId="{BCEBBA65-2232-C346-B6D0-9E395D279F11}" dt="2025-07-28T06:24:25.723" v="12" actId="700"/>
          <pc:sldLayoutMkLst>
            <pc:docMk/>
            <pc:sldMasterMk cId="2460954070" sldId="2147483660"/>
            <pc:sldLayoutMk cId="1718958274" sldId="2147483669"/>
          </pc:sldLayoutMkLst>
        </pc:sldLayoutChg>
        <pc:sldLayoutChg chg="del">
          <pc:chgData name="Isabelle Freckelton" userId="325fdac3-4a32-4177-9827-f4fd7dadb053" providerId="ADAL" clId="{BCEBBA65-2232-C346-B6D0-9E395D279F11}" dt="2025-07-28T06:24:25.723" v="12" actId="700"/>
          <pc:sldLayoutMkLst>
            <pc:docMk/>
            <pc:sldMasterMk cId="2460954070" sldId="2147483660"/>
            <pc:sldLayoutMk cId="2202905451" sldId="2147483670"/>
          </pc:sldLayoutMkLst>
        </pc:sldLayoutChg>
        <pc:sldLayoutChg chg="del">
          <pc:chgData name="Isabelle Freckelton" userId="325fdac3-4a32-4177-9827-f4fd7dadb053" providerId="ADAL" clId="{BCEBBA65-2232-C346-B6D0-9E395D279F11}" dt="2025-07-28T06:24:25.723" v="12" actId="700"/>
          <pc:sldLayoutMkLst>
            <pc:docMk/>
            <pc:sldMasterMk cId="2460954070" sldId="2147483660"/>
            <pc:sldLayoutMk cId="3479445657" sldId="2147483671"/>
          </pc:sldLayoutMkLst>
        </pc:sldLayoutChg>
      </pc:sldMasterChg>
      <pc:sldMasterChg chg="modSldLayout">
        <pc:chgData name="Isabelle Freckelton" userId="325fdac3-4a32-4177-9827-f4fd7dadb053" providerId="ADAL" clId="{BCEBBA65-2232-C346-B6D0-9E395D279F11}" dt="2025-07-28T06:24:04.459" v="10" actId="242"/>
        <pc:sldMasterMkLst>
          <pc:docMk/>
          <pc:sldMasterMk cId="132537089" sldId="2147483672"/>
        </pc:sldMasterMkLst>
        <pc:sldLayoutChg chg="setBg">
          <pc:chgData name="Isabelle Freckelton" userId="325fdac3-4a32-4177-9827-f4fd7dadb053" providerId="ADAL" clId="{BCEBBA65-2232-C346-B6D0-9E395D279F11}" dt="2025-07-28T06:23:51.582" v="4"/>
          <pc:sldLayoutMkLst>
            <pc:docMk/>
            <pc:sldMasterMk cId="132537089" sldId="2147483672"/>
            <pc:sldLayoutMk cId="864794799" sldId="2147483673"/>
          </pc:sldLayoutMkLst>
        </pc:sldLayoutChg>
        <pc:sldLayoutChg chg="delSp modSp mod setBg">
          <pc:chgData name="Isabelle Freckelton" userId="325fdac3-4a32-4177-9827-f4fd7dadb053" providerId="ADAL" clId="{BCEBBA65-2232-C346-B6D0-9E395D279F11}" dt="2025-07-28T06:24:04.459" v="10" actId="242"/>
          <pc:sldLayoutMkLst>
            <pc:docMk/>
            <pc:sldMasterMk cId="132537089" sldId="2147483672"/>
            <pc:sldLayoutMk cId="3715174372" sldId="2147483675"/>
          </pc:sldLayoutMkLst>
          <pc:spChg chg="mod">
            <ac:chgData name="Isabelle Freckelton" userId="325fdac3-4a32-4177-9827-f4fd7dadb053" providerId="ADAL" clId="{BCEBBA65-2232-C346-B6D0-9E395D279F11}" dt="2025-07-28T06:24:04.459" v="10" actId="242"/>
            <ac:spMkLst>
              <pc:docMk/>
              <pc:sldMasterMk cId="132537089" sldId="2147483672"/>
              <pc:sldLayoutMk cId="3715174372" sldId="2147483675"/>
              <ac:spMk id="2" creationId="{8570BC70-6510-4149-80E4-9403DB84B7D9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85F03-144D-4A8E-9D11-020DEF8F6E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59477"/>
            <a:ext cx="9144000" cy="2387600"/>
          </a:xfrm>
        </p:spPr>
        <p:txBody>
          <a:bodyPr lIns="90000" anchor="b">
            <a:normAutofit/>
          </a:bodyPr>
          <a:lstStyle>
            <a:lvl1pPr algn="ctr">
              <a:defRPr sz="420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defRPr>
            </a:lvl1pPr>
          </a:lstStyle>
          <a:p>
            <a:r>
              <a:rPr lang="en-GB" dirty="0"/>
              <a:t>Click to edit Master title style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2993DB-96C8-4D2F-8549-32418F6C5E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286450"/>
            <a:ext cx="9144000" cy="1655762"/>
          </a:xfrm>
        </p:spPr>
        <p:txBody>
          <a:bodyPr/>
          <a:lstStyle>
            <a:lvl1pPr marL="0" indent="0" algn="ctr">
              <a:buNone/>
              <a:defRPr sz="2400" i="1">
                <a:solidFill>
                  <a:srgbClr val="727C8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651B2A-E09C-AE4B-ACE9-231318F237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47947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0"/>
            <a:ext cx="10444244" cy="6857999"/>
          </a:xfrm>
        </p:spPr>
        <p:txBody>
          <a:bodyPr lIns="90000" anchor="ctr" anchorCtr="0"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E135D5F-B772-F749-AAEB-80F17DF6F5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5174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1825625"/>
            <a:ext cx="1044424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537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727C8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kern="1200">
          <a:solidFill>
            <a:srgbClr val="41414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1414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1414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1414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1414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218EB3-236F-5B55-2971-29D436A56C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468248"/>
            <a:ext cx="9144000" cy="2387600"/>
          </a:xfrm>
        </p:spPr>
        <p:txBody>
          <a:bodyPr>
            <a:normAutofit/>
          </a:bodyPr>
          <a:lstStyle/>
          <a:p>
            <a:r>
              <a:rPr lang="en-US" sz="5400"/>
              <a:t>MINUTE TO MINGLE</a:t>
            </a:r>
          </a:p>
        </p:txBody>
      </p:sp>
      <p:sp>
        <p:nvSpPr>
          <p:cNvPr id="8" name="Subtitle 3">
            <a:extLst>
              <a:ext uri="{FF2B5EF4-FFF2-40B4-BE49-F238E27FC236}">
                <a16:creationId xmlns:a16="http://schemas.microsoft.com/office/drawing/2014/main" id="{93F62D53-4228-F32A-6DDA-017C695204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842824"/>
            <a:ext cx="9144000" cy="165576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chemeClr val="bg1">
                    <a:lumMod val="49000"/>
                  </a:schemeClr>
                </a:solidFill>
              </a:rPr>
              <a:t>No Ordinary Day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E3888C5-6DCD-72DB-FCEA-F4137B68AF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40792" y="269999"/>
            <a:ext cx="4686317" cy="4833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331F1-8EB4-72C8-3DF5-2836BABAB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What is something you received (or are expecting to receive) for Christmas?</a:t>
            </a:r>
          </a:p>
        </p:txBody>
      </p:sp>
    </p:spTree>
    <p:extLst>
      <p:ext uri="{BB962C8B-B14F-4D97-AF65-F5344CB8AC3E}">
        <p14:creationId xmlns:p14="http://schemas.microsoft.com/office/powerpoint/2010/main" val="3717777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27933A-74F5-BFD2-C6C3-BB13965B5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5EB649-FD43-6CD1-8BDF-E015AAD71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Christmas is the celebration of Jesus’ birthday. Is there anything special you do to celebrate?</a:t>
            </a:r>
          </a:p>
        </p:txBody>
      </p:sp>
    </p:spTree>
    <p:extLst>
      <p:ext uri="{BB962C8B-B14F-4D97-AF65-F5344CB8AC3E}">
        <p14:creationId xmlns:p14="http://schemas.microsoft.com/office/powerpoint/2010/main" val="1359424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0BC29-D8B9-EA22-C537-479F6DC4D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B5C84-FE13-9EA8-DB63-2699A6F8A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Do you prefer giving gifts or receiving them? Why?</a:t>
            </a:r>
          </a:p>
        </p:txBody>
      </p:sp>
    </p:spTree>
    <p:extLst>
      <p:ext uri="{BB962C8B-B14F-4D97-AF65-F5344CB8AC3E}">
        <p14:creationId xmlns:p14="http://schemas.microsoft.com/office/powerpoint/2010/main" val="477091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64E98B-D329-17E4-7141-33822B0F7C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C2266-FEF9-505E-41EC-876C2BF59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What is one thing about Christmas that is special to you?</a:t>
            </a:r>
          </a:p>
        </p:txBody>
      </p:sp>
    </p:spTree>
    <p:extLst>
      <p:ext uri="{BB962C8B-B14F-4D97-AF65-F5344CB8AC3E}">
        <p14:creationId xmlns:p14="http://schemas.microsoft.com/office/powerpoint/2010/main" val="3145138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75739B-F244-0407-960E-DD4CC2F9E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89E48-67AB-3A78-E40B-3CB63A564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Today is Jesus’ birthday. How do you celebrate your family or friends when they have a birthday? How can we celebrate Jesus today? </a:t>
            </a:r>
          </a:p>
        </p:txBody>
      </p:sp>
    </p:spTree>
    <p:extLst>
      <p:ext uri="{BB962C8B-B14F-4D97-AF65-F5344CB8AC3E}">
        <p14:creationId xmlns:p14="http://schemas.microsoft.com/office/powerpoint/2010/main" val="137628848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FB8E1989-4330-C345-967B-8F83ED045686}" vid="{7FD81D70-D373-984E-ABC8-E8D265B37C9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9477818e63b9b4702ffe76514839d4c3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38e82263dff44214fea394f64c2bb218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LikesCount xmlns="http://schemas.microsoft.com/sharepoint/v3" xsi:nil="true"/>
    <_Flow_SignoffStatus xmlns="b7e36264-b76b-4546-857f-03fce5c6ba07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A07D586-9613-44B0-86CE-CD433272189D}">
  <ds:schemaRefs>
    <ds:schemaRef ds:uri="7357dd1f-699d-4d79-9a3b-b8d4e997a419"/>
    <ds:schemaRef ds:uri="b7e36264-b76b-4546-857f-03fce5c6ba0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4AA00FB-AB28-4A38-8597-CE476F449FF9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b7e36264-b76b-4546-857f-03fce5c6ba07"/>
    <ds:schemaRef ds:uri="http://schemas.microsoft.com/sharepoint/v3"/>
    <ds:schemaRef ds:uri="http://schemas.microsoft.com/office/2006/metadata/properties"/>
    <ds:schemaRef ds:uri="7357dd1f-699d-4d79-9a3b-b8d4e997a419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81A154F2-BECD-40ED-9E94-B35C50AF91F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89</Words>
  <Application>Microsoft Macintosh PowerPoint</Application>
  <PresentationFormat>Widescreen</PresentationFormat>
  <Paragraphs>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Avenir Next LT Pro</vt:lpstr>
      <vt:lpstr>Calibri</vt:lpstr>
      <vt:lpstr>1_Office Theme</vt:lpstr>
      <vt:lpstr>MINUTE TO MINGLE</vt:lpstr>
      <vt:lpstr>What is something you received (or are expecting to receive) for Christmas?</vt:lpstr>
      <vt:lpstr>Christmas is the celebration of Jesus’ birthday. Is there anything special you do to celebrate?</vt:lpstr>
      <vt:lpstr>Do you prefer giving gifts or receiving them? Why?</vt:lpstr>
      <vt:lpstr>What is one thing about Christmas that is special to you?</vt:lpstr>
      <vt:lpstr>Today is Jesus’ birthday. How do you celebrate your family or friends when they have a birthday? How can we celebrate Jesus today?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MINUTE TO MINGLE</dc:title>
  <dc:creator>Taryn Somerville</dc:creator>
  <cp:lastModifiedBy>Isabelle Freckelton</cp:lastModifiedBy>
  <cp:revision>1</cp:revision>
  <dcterms:created xsi:type="dcterms:W3CDTF">2025-06-04T03:03:36Z</dcterms:created>
  <dcterms:modified xsi:type="dcterms:W3CDTF">2025-08-12T01:25:20Z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