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11"/>
  </p:notesMasterIdLst>
  <p:sldIdLst>
    <p:sldId id="256" r:id="rId5"/>
    <p:sldId id="258" r:id="rId6"/>
    <p:sldId id="259" r:id="rId7"/>
    <p:sldId id="260" r:id="rId8"/>
    <p:sldId id="261" r:id="rId9"/>
    <p:sldId id="262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1548C38-B5EA-F841-BC19-15242A04A561}" v="4" dt="2025-08-12T01:27:33.05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594" autoAdjust="0"/>
    <p:restoredTop sz="96301"/>
  </p:normalViewPr>
  <p:slideViewPr>
    <p:cSldViewPr snapToGrid="0">
      <p:cViewPr varScale="1">
        <p:scale>
          <a:sx n="92" d="100"/>
          <a:sy n="92" d="100"/>
        </p:scale>
        <p:origin x="176" y="8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6" d="100"/>
          <a:sy n="96" d="100"/>
        </p:scale>
        <p:origin x="4328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my Durand" userId="S::amy.durand@salvationarmy.org.au::6e32e4e7-d7d1-4f22-ae33-cd744c73b3b6" providerId="AD" clId="Web-{0C0D2FBA-6CA7-AD36-4029-AE994A090D6A}"/>
    <pc:docChg chg="modSld">
      <pc:chgData name="Amy Durand" userId="S::amy.durand@salvationarmy.org.au::6e32e4e7-d7d1-4f22-ae33-cd744c73b3b6" providerId="AD" clId="Web-{0C0D2FBA-6CA7-AD36-4029-AE994A090D6A}" dt="2025-07-31T06:31:05.950" v="6" actId="20577"/>
      <pc:docMkLst>
        <pc:docMk/>
      </pc:docMkLst>
      <pc:sldChg chg="modSp">
        <pc:chgData name="Amy Durand" userId="S::amy.durand@salvationarmy.org.au::6e32e4e7-d7d1-4f22-ae33-cd744c73b3b6" providerId="AD" clId="Web-{0C0D2FBA-6CA7-AD36-4029-AE994A090D6A}" dt="2025-07-31T06:30:46.434" v="0" actId="20577"/>
        <pc:sldMkLst>
          <pc:docMk/>
          <pc:sldMk cId="2384019839" sldId="258"/>
        </pc:sldMkLst>
        <pc:spChg chg="mod">
          <ac:chgData name="Amy Durand" userId="S::amy.durand@salvationarmy.org.au::6e32e4e7-d7d1-4f22-ae33-cd744c73b3b6" providerId="AD" clId="Web-{0C0D2FBA-6CA7-AD36-4029-AE994A090D6A}" dt="2025-07-31T06:30:46.434" v="0" actId="20577"/>
          <ac:spMkLst>
            <pc:docMk/>
            <pc:sldMk cId="2384019839" sldId="258"/>
            <ac:spMk id="2" creationId="{24834BAF-8544-B516-295B-A95D89F2A60D}"/>
          </ac:spMkLst>
        </pc:spChg>
      </pc:sldChg>
      <pc:sldChg chg="modSp">
        <pc:chgData name="Amy Durand" userId="S::amy.durand@salvationarmy.org.au::6e32e4e7-d7d1-4f22-ae33-cd744c73b3b6" providerId="AD" clId="Web-{0C0D2FBA-6CA7-AD36-4029-AE994A090D6A}" dt="2025-07-31T06:30:51.793" v="1" actId="20577"/>
        <pc:sldMkLst>
          <pc:docMk/>
          <pc:sldMk cId="2451672665" sldId="259"/>
        </pc:sldMkLst>
        <pc:spChg chg="mod">
          <ac:chgData name="Amy Durand" userId="S::amy.durand@salvationarmy.org.au::6e32e4e7-d7d1-4f22-ae33-cd744c73b3b6" providerId="AD" clId="Web-{0C0D2FBA-6CA7-AD36-4029-AE994A090D6A}" dt="2025-07-31T06:30:51.793" v="1" actId="20577"/>
          <ac:spMkLst>
            <pc:docMk/>
            <pc:sldMk cId="2451672665" sldId="259"/>
            <ac:spMk id="2" creationId="{7FF5B975-6E68-4173-0E2A-C3B6AC943DC6}"/>
          </ac:spMkLst>
        </pc:spChg>
      </pc:sldChg>
      <pc:sldChg chg="modSp">
        <pc:chgData name="Amy Durand" userId="S::amy.durand@salvationarmy.org.au::6e32e4e7-d7d1-4f22-ae33-cd744c73b3b6" providerId="AD" clId="Web-{0C0D2FBA-6CA7-AD36-4029-AE994A090D6A}" dt="2025-07-31T06:30:56.294" v="2" actId="20577"/>
        <pc:sldMkLst>
          <pc:docMk/>
          <pc:sldMk cId="720206941" sldId="260"/>
        </pc:sldMkLst>
        <pc:spChg chg="mod">
          <ac:chgData name="Amy Durand" userId="S::amy.durand@salvationarmy.org.au::6e32e4e7-d7d1-4f22-ae33-cd744c73b3b6" providerId="AD" clId="Web-{0C0D2FBA-6CA7-AD36-4029-AE994A090D6A}" dt="2025-07-31T06:30:56.294" v="2" actId="20577"/>
          <ac:spMkLst>
            <pc:docMk/>
            <pc:sldMk cId="720206941" sldId="260"/>
            <ac:spMk id="2" creationId="{D4104F41-1C34-ED07-DB60-721C8753EA31}"/>
          </ac:spMkLst>
        </pc:spChg>
      </pc:sldChg>
      <pc:sldChg chg="modSp">
        <pc:chgData name="Amy Durand" userId="S::amy.durand@salvationarmy.org.au::6e32e4e7-d7d1-4f22-ae33-cd744c73b3b6" providerId="AD" clId="Web-{0C0D2FBA-6CA7-AD36-4029-AE994A090D6A}" dt="2025-07-31T06:31:01.528" v="4" actId="20577"/>
        <pc:sldMkLst>
          <pc:docMk/>
          <pc:sldMk cId="3636721895" sldId="261"/>
        </pc:sldMkLst>
        <pc:spChg chg="mod">
          <ac:chgData name="Amy Durand" userId="S::amy.durand@salvationarmy.org.au::6e32e4e7-d7d1-4f22-ae33-cd744c73b3b6" providerId="AD" clId="Web-{0C0D2FBA-6CA7-AD36-4029-AE994A090D6A}" dt="2025-07-31T06:31:01.528" v="4" actId="20577"/>
          <ac:spMkLst>
            <pc:docMk/>
            <pc:sldMk cId="3636721895" sldId="261"/>
            <ac:spMk id="2" creationId="{2DDB5037-54DB-4996-4178-5CB0CD7FF094}"/>
          </ac:spMkLst>
        </pc:spChg>
      </pc:sldChg>
      <pc:sldChg chg="modSp">
        <pc:chgData name="Amy Durand" userId="S::amy.durand@salvationarmy.org.au::6e32e4e7-d7d1-4f22-ae33-cd744c73b3b6" providerId="AD" clId="Web-{0C0D2FBA-6CA7-AD36-4029-AE994A090D6A}" dt="2025-07-31T06:31:05.950" v="6" actId="20577"/>
        <pc:sldMkLst>
          <pc:docMk/>
          <pc:sldMk cId="2823943598" sldId="262"/>
        </pc:sldMkLst>
        <pc:spChg chg="mod">
          <ac:chgData name="Amy Durand" userId="S::amy.durand@salvationarmy.org.au::6e32e4e7-d7d1-4f22-ae33-cd744c73b3b6" providerId="AD" clId="Web-{0C0D2FBA-6CA7-AD36-4029-AE994A090D6A}" dt="2025-07-31T06:31:05.950" v="6" actId="20577"/>
          <ac:spMkLst>
            <pc:docMk/>
            <pc:sldMk cId="2823943598" sldId="262"/>
            <ac:spMk id="2" creationId="{77FC7501-8315-D516-C69A-0CE7D7D17CED}"/>
          </ac:spMkLst>
        </pc:spChg>
      </pc:sldChg>
    </pc:docChg>
  </pc:docChgLst>
  <pc:docChgLst>
    <pc:chgData name="Amy Durand" userId="S::amy.durand@salvationarmy.org.au::6e32e4e7-d7d1-4f22-ae33-cd744c73b3b6" providerId="AD" clId="Web-{0641DD76-3A78-AD26-BECC-FC69E70420BD}"/>
    <pc:docChg chg="modSld">
      <pc:chgData name="Amy Durand" userId="S::amy.durand@salvationarmy.org.au::6e32e4e7-d7d1-4f22-ae33-cd744c73b3b6" providerId="AD" clId="Web-{0641DD76-3A78-AD26-BECC-FC69E70420BD}" dt="2025-06-04T03:09:47.116" v="3" actId="20577"/>
      <pc:docMkLst>
        <pc:docMk/>
      </pc:docMkLst>
      <pc:sldChg chg="addSp modSp">
        <pc:chgData name="Amy Durand" userId="S::amy.durand@salvationarmy.org.au::6e32e4e7-d7d1-4f22-ae33-cd744c73b3b6" providerId="AD" clId="Web-{0641DD76-3A78-AD26-BECC-FC69E70420BD}" dt="2025-06-04T03:09:47.116" v="3" actId="20577"/>
        <pc:sldMkLst>
          <pc:docMk/>
          <pc:sldMk cId="109857222" sldId="256"/>
        </pc:sldMkLst>
      </pc:sldChg>
    </pc:docChg>
  </pc:docChgLst>
  <pc:docChgLst>
    <pc:chgData name="Isabelle Freckelton" userId="325fdac3-4a32-4177-9827-f4fd7dadb053" providerId="ADAL" clId="{2E69D89C-9559-5F43-9F22-A8FD1EE1BC22}"/>
    <pc:docChg chg="custSel modSld delMainMaster modMainMaster">
      <pc:chgData name="Isabelle Freckelton" userId="325fdac3-4a32-4177-9827-f4fd7dadb053" providerId="ADAL" clId="{2E69D89C-9559-5F43-9F22-A8FD1EE1BC22}" dt="2025-07-28T06:33:41.100" v="18" actId="14826"/>
      <pc:docMkLst>
        <pc:docMk/>
      </pc:docMkLst>
      <pc:sldChg chg="addSp delSp modSp mod modClrScheme chgLayout">
        <pc:chgData name="Isabelle Freckelton" userId="325fdac3-4a32-4177-9827-f4fd7dadb053" providerId="ADAL" clId="{2E69D89C-9559-5F43-9F22-A8FD1EE1BC22}" dt="2025-07-28T06:33:41.100" v="18" actId="14826"/>
        <pc:sldMkLst>
          <pc:docMk/>
          <pc:sldMk cId="109857222" sldId="256"/>
        </pc:sldMkLst>
        <pc:spChg chg="add mod">
          <ac:chgData name="Isabelle Freckelton" userId="325fdac3-4a32-4177-9827-f4fd7dadb053" providerId="ADAL" clId="{2E69D89C-9559-5F43-9F22-A8FD1EE1BC22}" dt="2025-07-28T06:33:28.648" v="13"/>
          <ac:spMkLst>
            <pc:docMk/>
            <pc:sldMk cId="109857222" sldId="256"/>
            <ac:spMk id="7" creationId="{E1C75589-6DB0-AF87-6E22-7864AEBDA971}"/>
          </ac:spMkLst>
        </pc:spChg>
        <pc:spChg chg="add mod">
          <ac:chgData name="Isabelle Freckelton" userId="325fdac3-4a32-4177-9827-f4fd7dadb053" providerId="ADAL" clId="{2E69D89C-9559-5F43-9F22-A8FD1EE1BC22}" dt="2025-07-28T06:33:32.228" v="15"/>
          <ac:spMkLst>
            <pc:docMk/>
            <pc:sldMk cId="109857222" sldId="256"/>
            <ac:spMk id="8" creationId="{1587A0A3-1FE3-4197-67CF-9D54D04C2946}"/>
          </ac:spMkLst>
        </pc:spChg>
        <pc:picChg chg="add mod">
          <ac:chgData name="Isabelle Freckelton" userId="325fdac3-4a32-4177-9827-f4fd7dadb053" providerId="ADAL" clId="{2E69D89C-9559-5F43-9F22-A8FD1EE1BC22}" dt="2025-07-28T06:33:41.100" v="18" actId="14826"/>
          <ac:picMkLst>
            <pc:docMk/>
            <pc:sldMk cId="109857222" sldId="256"/>
            <ac:picMk id="9" creationId="{5B2D76B7-6FBF-8AC9-DC38-B269BBDCE500}"/>
          </ac:picMkLst>
        </pc:picChg>
      </pc:sldChg>
      <pc:sldChg chg="modSp mod modClrScheme chgLayout">
        <pc:chgData name="Isabelle Freckelton" userId="325fdac3-4a32-4177-9827-f4fd7dadb053" providerId="ADAL" clId="{2E69D89C-9559-5F43-9F22-A8FD1EE1BC22}" dt="2025-07-28T06:22:39.365" v="7" actId="700"/>
        <pc:sldMkLst>
          <pc:docMk/>
          <pc:sldMk cId="2384019839" sldId="258"/>
        </pc:sldMkLst>
        <pc:spChg chg="mod ord">
          <ac:chgData name="Isabelle Freckelton" userId="325fdac3-4a32-4177-9827-f4fd7dadb053" providerId="ADAL" clId="{2E69D89C-9559-5F43-9F22-A8FD1EE1BC22}" dt="2025-07-28T06:22:39.365" v="7" actId="700"/>
          <ac:spMkLst>
            <pc:docMk/>
            <pc:sldMk cId="2384019839" sldId="258"/>
            <ac:spMk id="2" creationId="{24834BAF-8544-B516-295B-A95D89F2A60D}"/>
          </ac:spMkLst>
        </pc:spChg>
      </pc:sldChg>
      <pc:sldChg chg="modSp mod modClrScheme chgLayout">
        <pc:chgData name="Isabelle Freckelton" userId="325fdac3-4a32-4177-9827-f4fd7dadb053" providerId="ADAL" clId="{2E69D89C-9559-5F43-9F22-A8FD1EE1BC22}" dt="2025-07-28T06:22:39.365" v="7" actId="700"/>
        <pc:sldMkLst>
          <pc:docMk/>
          <pc:sldMk cId="2451672665" sldId="259"/>
        </pc:sldMkLst>
        <pc:spChg chg="mod ord">
          <ac:chgData name="Isabelle Freckelton" userId="325fdac3-4a32-4177-9827-f4fd7dadb053" providerId="ADAL" clId="{2E69D89C-9559-5F43-9F22-A8FD1EE1BC22}" dt="2025-07-28T06:22:39.365" v="7" actId="700"/>
          <ac:spMkLst>
            <pc:docMk/>
            <pc:sldMk cId="2451672665" sldId="259"/>
            <ac:spMk id="2" creationId="{7FF5B975-6E68-4173-0E2A-C3B6AC943DC6}"/>
          </ac:spMkLst>
        </pc:spChg>
      </pc:sldChg>
      <pc:sldChg chg="modSp mod modClrScheme chgLayout">
        <pc:chgData name="Isabelle Freckelton" userId="325fdac3-4a32-4177-9827-f4fd7dadb053" providerId="ADAL" clId="{2E69D89C-9559-5F43-9F22-A8FD1EE1BC22}" dt="2025-07-28T06:22:39.365" v="7" actId="700"/>
        <pc:sldMkLst>
          <pc:docMk/>
          <pc:sldMk cId="720206941" sldId="260"/>
        </pc:sldMkLst>
        <pc:spChg chg="mod ord">
          <ac:chgData name="Isabelle Freckelton" userId="325fdac3-4a32-4177-9827-f4fd7dadb053" providerId="ADAL" clId="{2E69D89C-9559-5F43-9F22-A8FD1EE1BC22}" dt="2025-07-28T06:22:39.365" v="7" actId="700"/>
          <ac:spMkLst>
            <pc:docMk/>
            <pc:sldMk cId="720206941" sldId="260"/>
            <ac:spMk id="2" creationId="{D4104F41-1C34-ED07-DB60-721C8753EA31}"/>
          </ac:spMkLst>
        </pc:spChg>
      </pc:sldChg>
      <pc:sldChg chg="modSp mod modClrScheme chgLayout">
        <pc:chgData name="Isabelle Freckelton" userId="325fdac3-4a32-4177-9827-f4fd7dadb053" providerId="ADAL" clId="{2E69D89C-9559-5F43-9F22-A8FD1EE1BC22}" dt="2025-07-28T06:22:39.409" v="8" actId="27636"/>
        <pc:sldMkLst>
          <pc:docMk/>
          <pc:sldMk cId="3636721895" sldId="261"/>
        </pc:sldMkLst>
        <pc:spChg chg="mod ord">
          <ac:chgData name="Isabelle Freckelton" userId="325fdac3-4a32-4177-9827-f4fd7dadb053" providerId="ADAL" clId="{2E69D89C-9559-5F43-9F22-A8FD1EE1BC22}" dt="2025-07-28T06:22:39.409" v="8" actId="27636"/>
          <ac:spMkLst>
            <pc:docMk/>
            <pc:sldMk cId="3636721895" sldId="261"/>
            <ac:spMk id="2" creationId="{2DDB5037-54DB-4996-4178-5CB0CD7FF094}"/>
          </ac:spMkLst>
        </pc:spChg>
      </pc:sldChg>
      <pc:sldChg chg="modSp mod modClrScheme chgLayout">
        <pc:chgData name="Isabelle Freckelton" userId="325fdac3-4a32-4177-9827-f4fd7dadb053" providerId="ADAL" clId="{2E69D89C-9559-5F43-9F22-A8FD1EE1BC22}" dt="2025-07-28T06:22:39.410" v="9" actId="27636"/>
        <pc:sldMkLst>
          <pc:docMk/>
          <pc:sldMk cId="2823943598" sldId="262"/>
        </pc:sldMkLst>
        <pc:spChg chg="mod ord">
          <ac:chgData name="Isabelle Freckelton" userId="325fdac3-4a32-4177-9827-f4fd7dadb053" providerId="ADAL" clId="{2E69D89C-9559-5F43-9F22-A8FD1EE1BC22}" dt="2025-07-28T06:22:39.410" v="9" actId="27636"/>
          <ac:spMkLst>
            <pc:docMk/>
            <pc:sldMk cId="2823943598" sldId="262"/>
            <ac:spMk id="2" creationId="{77FC7501-8315-D516-C69A-0CE7D7D17CED}"/>
          </ac:spMkLst>
        </pc:spChg>
      </pc:sldChg>
      <pc:sldMasterChg chg="del delSldLayout">
        <pc:chgData name="Isabelle Freckelton" userId="325fdac3-4a32-4177-9827-f4fd7dadb053" providerId="ADAL" clId="{2E69D89C-9559-5F43-9F22-A8FD1EE1BC22}" dt="2025-07-28T06:22:39.365" v="7" actId="700"/>
        <pc:sldMasterMkLst>
          <pc:docMk/>
          <pc:sldMasterMk cId="2460954070" sldId="2147483660"/>
        </pc:sldMasterMkLst>
        <pc:sldLayoutChg chg="del">
          <pc:chgData name="Isabelle Freckelton" userId="325fdac3-4a32-4177-9827-f4fd7dadb053" providerId="ADAL" clId="{2E69D89C-9559-5F43-9F22-A8FD1EE1BC22}" dt="2025-07-28T06:22:39.365" v="7" actId="700"/>
          <pc:sldLayoutMkLst>
            <pc:docMk/>
            <pc:sldMasterMk cId="2460954070" sldId="2147483660"/>
            <pc:sldLayoutMk cId="2385387890" sldId="2147483661"/>
          </pc:sldLayoutMkLst>
        </pc:sldLayoutChg>
        <pc:sldLayoutChg chg="del">
          <pc:chgData name="Isabelle Freckelton" userId="325fdac3-4a32-4177-9827-f4fd7dadb053" providerId="ADAL" clId="{2E69D89C-9559-5F43-9F22-A8FD1EE1BC22}" dt="2025-07-28T06:22:39.365" v="7" actId="700"/>
          <pc:sldLayoutMkLst>
            <pc:docMk/>
            <pc:sldMasterMk cId="2460954070" sldId="2147483660"/>
            <pc:sldLayoutMk cId="949138452" sldId="2147483662"/>
          </pc:sldLayoutMkLst>
        </pc:sldLayoutChg>
        <pc:sldLayoutChg chg="del">
          <pc:chgData name="Isabelle Freckelton" userId="325fdac3-4a32-4177-9827-f4fd7dadb053" providerId="ADAL" clId="{2E69D89C-9559-5F43-9F22-A8FD1EE1BC22}" dt="2025-07-28T06:22:39.365" v="7" actId="700"/>
          <pc:sldLayoutMkLst>
            <pc:docMk/>
            <pc:sldMasterMk cId="2460954070" sldId="2147483660"/>
            <pc:sldLayoutMk cId="2591524520" sldId="2147483663"/>
          </pc:sldLayoutMkLst>
        </pc:sldLayoutChg>
        <pc:sldLayoutChg chg="del">
          <pc:chgData name="Isabelle Freckelton" userId="325fdac3-4a32-4177-9827-f4fd7dadb053" providerId="ADAL" clId="{2E69D89C-9559-5F43-9F22-A8FD1EE1BC22}" dt="2025-07-28T06:22:39.365" v="7" actId="700"/>
          <pc:sldLayoutMkLst>
            <pc:docMk/>
            <pc:sldMasterMk cId="2460954070" sldId="2147483660"/>
            <pc:sldLayoutMk cId="1203092039" sldId="2147483664"/>
          </pc:sldLayoutMkLst>
        </pc:sldLayoutChg>
        <pc:sldLayoutChg chg="del">
          <pc:chgData name="Isabelle Freckelton" userId="325fdac3-4a32-4177-9827-f4fd7dadb053" providerId="ADAL" clId="{2E69D89C-9559-5F43-9F22-A8FD1EE1BC22}" dt="2025-07-28T06:22:39.365" v="7" actId="700"/>
          <pc:sldLayoutMkLst>
            <pc:docMk/>
            <pc:sldMasterMk cId="2460954070" sldId="2147483660"/>
            <pc:sldLayoutMk cId="3733172339" sldId="2147483665"/>
          </pc:sldLayoutMkLst>
        </pc:sldLayoutChg>
        <pc:sldLayoutChg chg="del">
          <pc:chgData name="Isabelle Freckelton" userId="325fdac3-4a32-4177-9827-f4fd7dadb053" providerId="ADAL" clId="{2E69D89C-9559-5F43-9F22-A8FD1EE1BC22}" dt="2025-07-28T06:22:39.365" v="7" actId="700"/>
          <pc:sldLayoutMkLst>
            <pc:docMk/>
            <pc:sldMasterMk cId="2460954070" sldId="2147483660"/>
            <pc:sldLayoutMk cId="3210312558" sldId="2147483666"/>
          </pc:sldLayoutMkLst>
        </pc:sldLayoutChg>
        <pc:sldLayoutChg chg="del">
          <pc:chgData name="Isabelle Freckelton" userId="325fdac3-4a32-4177-9827-f4fd7dadb053" providerId="ADAL" clId="{2E69D89C-9559-5F43-9F22-A8FD1EE1BC22}" dt="2025-07-28T06:22:39.365" v="7" actId="700"/>
          <pc:sldLayoutMkLst>
            <pc:docMk/>
            <pc:sldMasterMk cId="2460954070" sldId="2147483660"/>
            <pc:sldLayoutMk cId="3146388984" sldId="2147483667"/>
          </pc:sldLayoutMkLst>
        </pc:sldLayoutChg>
        <pc:sldLayoutChg chg="del">
          <pc:chgData name="Isabelle Freckelton" userId="325fdac3-4a32-4177-9827-f4fd7dadb053" providerId="ADAL" clId="{2E69D89C-9559-5F43-9F22-A8FD1EE1BC22}" dt="2025-07-28T06:22:39.365" v="7" actId="700"/>
          <pc:sldLayoutMkLst>
            <pc:docMk/>
            <pc:sldMasterMk cId="2460954070" sldId="2147483660"/>
            <pc:sldLayoutMk cId="3171841454" sldId="2147483668"/>
          </pc:sldLayoutMkLst>
        </pc:sldLayoutChg>
        <pc:sldLayoutChg chg="del">
          <pc:chgData name="Isabelle Freckelton" userId="325fdac3-4a32-4177-9827-f4fd7dadb053" providerId="ADAL" clId="{2E69D89C-9559-5F43-9F22-A8FD1EE1BC22}" dt="2025-07-28T06:22:39.365" v="7" actId="700"/>
          <pc:sldLayoutMkLst>
            <pc:docMk/>
            <pc:sldMasterMk cId="2460954070" sldId="2147483660"/>
            <pc:sldLayoutMk cId="1718958274" sldId="2147483669"/>
          </pc:sldLayoutMkLst>
        </pc:sldLayoutChg>
        <pc:sldLayoutChg chg="del">
          <pc:chgData name="Isabelle Freckelton" userId="325fdac3-4a32-4177-9827-f4fd7dadb053" providerId="ADAL" clId="{2E69D89C-9559-5F43-9F22-A8FD1EE1BC22}" dt="2025-07-28T06:22:39.365" v="7" actId="700"/>
          <pc:sldLayoutMkLst>
            <pc:docMk/>
            <pc:sldMasterMk cId="2460954070" sldId="2147483660"/>
            <pc:sldLayoutMk cId="2202905451" sldId="2147483670"/>
          </pc:sldLayoutMkLst>
        </pc:sldLayoutChg>
        <pc:sldLayoutChg chg="del">
          <pc:chgData name="Isabelle Freckelton" userId="325fdac3-4a32-4177-9827-f4fd7dadb053" providerId="ADAL" clId="{2E69D89C-9559-5F43-9F22-A8FD1EE1BC22}" dt="2025-07-28T06:22:39.365" v="7" actId="700"/>
          <pc:sldLayoutMkLst>
            <pc:docMk/>
            <pc:sldMasterMk cId="2460954070" sldId="2147483660"/>
            <pc:sldLayoutMk cId="3479445657" sldId="2147483671"/>
          </pc:sldLayoutMkLst>
        </pc:sldLayoutChg>
      </pc:sldMasterChg>
      <pc:sldMasterChg chg="modSldLayout">
        <pc:chgData name="Isabelle Freckelton" userId="325fdac3-4a32-4177-9827-f4fd7dadb053" providerId="ADAL" clId="{2E69D89C-9559-5F43-9F22-A8FD1EE1BC22}" dt="2025-07-28T06:22:26.078" v="5" actId="242"/>
        <pc:sldMasterMkLst>
          <pc:docMk/>
          <pc:sldMasterMk cId="2822309798" sldId="2147483672"/>
        </pc:sldMasterMkLst>
        <pc:sldLayoutChg chg="setBg">
          <pc:chgData name="Isabelle Freckelton" userId="325fdac3-4a32-4177-9827-f4fd7dadb053" providerId="ADAL" clId="{2E69D89C-9559-5F43-9F22-A8FD1EE1BC22}" dt="2025-07-28T06:22:12.410" v="1"/>
          <pc:sldLayoutMkLst>
            <pc:docMk/>
            <pc:sldMasterMk cId="2822309798" sldId="2147483672"/>
            <pc:sldLayoutMk cId="460455704" sldId="2147483673"/>
          </pc:sldLayoutMkLst>
        </pc:sldLayoutChg>
        <pc:sldLayoutChg chg="delSp modSp mod setBg">
          <pc:chgData name="Isabelle Freckelton" userId="325fdac3-4a32-4177-9827-f4fd7dadb053" providerId="ADAL" clId="{2E69D89C-9559-5F43-9F22-A8FD1EE1BC22}" dt="2025-07-28T06:22:26.078" v="5" actId="242"/>
          <pc:sldLayoutMkLst>
            <pc:docMk/>
            <pc:sldMasterMk cId="2822309798" sldId="2147483672"/>
            <pc:sldLayoutMk cId="3816004634" sldId="2147483675"/>
          </pc:sldLayoutMkLst>
          <pc:spChg chg="mod">
            <ac:chgData name="Isabelle Freckelton" userId="325fdac3-4a32-4177-9827-f4fd7dadb053" providerId="ADAL" clId="{2E69D89C-9559-5F43-9F22-A8FD1EE1BC22}" dt="2025-07-28T06:22:26.078" v="5" actId="242"/>
            <ac:spMkLst>
              <pc:docMk/>
              <pc:sldMasterMk cId="2822309798" sldId="2147483672"/>
              <pc:sldLayoutMk cId="3816004634" sldId="2147483675"/>
              <ac:spMk id="2" creationId="{8570BC70-6510-4149-80E4-9403DB84B7D9}"/>
            </ac:spMkLst>
          </pc:spChg>
        </pc:sldLayoutChg>
      </pc:sldMasterChg>
    </pc:docChg>
  </pc:docChgLst>
  <pc:docChgLst>
    <pc:chgData name="Claire Hill" userId="S::claire.hill@salvationarmy.org.au::395705f2-a15c-40fb-87d5-b2cda3f30c38" providerId="AD" clId="Web-{4BC55010-2394-C00F-D9F6-ECE62BBCCDB4}"/>
    <pc:docChg chg="addSld delSld">
      <pc:chgData name="Claire Hill" userId="S::claire.hill@salvationarmy.org.au::395705f2-a15c-40fb-87d5-b2cda3f30c38" providerId="AD" clId="Web-{4BC55010-2394-C00F-D9F6-ECE62BBCCDB4}" dt="2025-06-04T23:34:35.378" v="2"/>
      <pc:docMkLst>
        <pc:docMk/>
      </pc:docMkLst>
      <pc:sldChg chg="del">
        <pc:chgData name="Claire Hill" userId="S::claire.hill@salvationarmy.org.au::395705f2-a15c-40fb-87d5-b2cda3f30c38" providerId="AD" clId="Web-{4BC55010-2394-C00F-D9F6-ECE62BBCCDB4}" dt="2025-06-04T23:33:47.736" v="0"/>
        <pc:sldMkLst>
          <pc:docMk/>
          <pc:sldMk cId="2034537009" sldId="257"/>
        </pc:sldMkLst>
      </pc:sldChg>
      <pc:sldChg chg="new del">
        <pc:chgData name="Claire Hill" userId="S::claire.hill@salvationarmy.org.au::395705f2-a15c-40fb-87d5-b2cda3f30c38" providerId="AD" clId="Web-{4BC55010-2394-C00F-D9F6-ECE62BBCCDB4}" dt="2025-06-04T23:34:35.378" v="2"/>
        <pc:sldMkLst>
          <pc:docMk/>
          <pc:sldMk cId="2970328209" sldId="263"/>
        </pc:sldMkLst>
      </pc:sldChg>
    </pc:docChg>
  </pc:docChgLst>
  <pc:docChgLst>
    <pc:chgData name="Isabelle Freckelton" userId="325fdac3-4a32-4177-9827-f4fd7dadb053" providerId="ADAL" clId="{71548C38-B5EA-F841-BC19-15242A04A561}"/>
    <pc:docChg chg="modSld modMainMaster">
      <pc:chgData name="Isabelle Freckelton" userId="325fdac3-4a32-4177-9827-f4fd7dadb053" providerId="ADAL" clId="{71548C38-B5EA-F841-BC19-15242A04A561}" dt="2025-08-12T01:27:33.059" v="3"/>
      <pc:docMkLst>
        <pc:docMk/>
      </pc:docMkLst>
      <pc:sldChg chg="modSp">
        <pc:chgData name="Isabelle Freckelton" userId="325fdac3-4a32-4177-9827-f4fd7dadb053" providerId="ADAL" clId="{71548C38-B5EA-F841-BC19-15242A04A561}" dt="2025-08-12T01:26:53.722" v="0" actId="14826"/>
        <pc:sldMkLst>
          <pc:docMk/>
          <pc:sldMk cId="109857222" sldId="256"/>
        </pc:sldMkLst>
        <pc:picChg chg="mod">
          <ac:chgData name="Isabelle Freckelton" userId="325fdac3-4a32-4177-9827-f4fd7dadb053" providerId="ADAL" clId="{71548C38-B5EA-F841-BC19-15242A04A561}" dt="2025-08-12T01:26:53.722" v="0" actId="14826"/>
          <ac:picMkLst>
            <pc:docMk/>
            <pc:sldMk cId="109857222" sldId="256"/>
            <ac:picMk id="9" creationId="{5B2D76B7-6FBF-8AC9-DC38-B269BBDCE500}"/>
          </ac:picMkLst>
        </pc:picChg>
      </pc:sldChg>
      <pc:sldMasterChg chg="setBg modSldLayout">
        <pc:chgData name="Isabelle Freckelton" userId="325fdac3-4a32-4177-9827-f4fd7dadb053" providerId="ADAL" clId="{71548C38-B5EA-F841-BC19-15242A04A561}" dt="2025-08-12T01:27:33.059" v="3"/>
        <pc:sldMasterMkLst>
          <pc:docMk/>
          <pc:sldMasterMk cId="2822309798" sldId="2147483672"/>
        </pc:sldMasterMkLst>
        <pc:sldLayoutChg chg="setBg">
          <pc:chgData name="Isabelle Freckelton" userId="325fdac3-4a32-4177-9827-f4fd7dadb053" providerId="ADAL" clId="{71548C38-B5EA-F841-BC19-15242A04A561}" dt="2025-08-12T01:27:33.059" v="3"/>
          <pc:sldLayoutMkLst>
            <pc:docMk/>
            <pc:sldMasterMk cId="2822309798" sldId="2147483672"/>
            <pc:sldLayoutMk cId="460455704" sldId="2147483673"/>
          </pc:sldLayoutMkLst>
        </pc:sldLayoutChg>
        <pc:sldLayoutChg chg="setBg">
          <pc:chgData name="Isabelle Freckelton" userId="325fdac3-4a32-4177-9827-f4fd7dadb053" providerId="ADAL" clId="{71548C38-B5EA-F841-BC19-15242A04A561}" dt="2025-08-12T01:27:33.059" v="3"/>
          <pc:sldLayoutMkLst>
            <pc:docMk/>
            <pc:sldMasterMk cId="2822309798" sldId="2147483672"/>
            <pc:sldLayoutMk cId="3816004634" sldId="2147483675"/>
          </pc:sldLayoutMkLst>
        </pc:sldLayoutChg>
      </pc:sldMasterChg>
    </pc:docChg>
  </pc:docChgLst>
  <pc:docChgLst>
    <pc:chgData name="Amy Durand" userId="S::amy.durand@salvationarmy.org.au::6e32e4e7-d7d1-4f22-ae33-cd744c73b3b6" providerId="AD" clId="Web-{E4008281-04B1-1E42-BB0F-33CA4A87ABE4}"/>
    <pc:docChg chg="addSld modSld">
      <pc:chgData name="Amy Durand" userId="S::amy.durand@salvationarmy.org.au::6e32e4e7-d7d1-4f22-ae33-cd744c73b3b6" providerId="AD" clId="Web-{E4008281-04B1-1E42-BB0F-33CA4A87ABE4}" dt="2025-06-04T03:02:52.417" v="46" actId="20577"/>
      <pc:docMkLst>
        <pc:docMk/>
      </pc:docMkLst>
      <pc:sldChg chg="delSp modSp">
        <pc:chgData name="Amy Durand" userId="S::amy.durand@salvationarmy.org.au::6e32e4e7-d7d1-4f22-ae33-cd744c73b3b6" providerId="AD" clId="Web-{E4008281-04B1-1E42-BB0F-33CA4A87ABE4}" dt="2025-06-04T03:01:04.241" v="15"/>
        <pc:sldMkLst>
          <pc:docMk/>
          <pc:sldMk cId="109857222" sldId="256"/>
        </pc:sldMkLst>
      </pc:sldChg>
      <pc:sldChg chg="delSp modSp new">
        <pc:chgData name="Amy Durand" userId="S::amy.durand@salvationarmy.org.au::6e32e4e7-d7d1-4f22-ae33-cd744c73b3b6" providerId="AD" clId="Web-{E4008281-04B1-1E42-BB0F-33CA4A87ABE4}" dt="2025-06-04T03:01:39.289" v="30" actId="1076"/>
        <pc:sldMkLst>
          <pc:docMk/>
          <pc:sldMk cId="2034537009" sldId="257"/>
        </pc:sldMkLst>
      </pc:sldChg>
      <pc:sldChg chg="modSp add replId">
        <pc:chgData name="Amy Durand" userId="S::amy.durand@salvationarmy.org.au::6e32e4e7-d7d1-4f22-ae33-cd744c73b3b6" providerId="AD" clId="Web-{E4008281-04B1-1E42-BB0F-33CA4A87ABE4}" dt="2025-06-04T03:02:13.368" v="35" actId="14100"/>
        <pc:sldMkLst>
          <pc:docMk/>
          <pc:sldMk cId="2384019839" sldId="258"/>
        </pc:sldMkLst>
      </pc:sldChg>
      <pc:sldChg chg="modSp add replId">
        <pc:chgData name="Amy Durand" userId="S::amy.durand@salvationarmy.org.au::6e32e4e7-d7d1-4f22-ae33-cd744c73b3b6" providerId="AD" clId="Web-{E4008281-04B1-1E42-BB0F-33CA4A87ABE4}" dt="2025-06-04T03:02:24.963" v="38" actId="20577"/>
        <pc:sldMkLst>
          <pc:docMk/>
          <pc:sldMk cId="2451672665" sldId="259"/>
        </pc:sldMkLst>
      </pc:sldChg>
      <pc:sldChg chg="modSp add replId">
        <pc:chgData name="Amy Durand" userId="S::amy.durand@salvationarmy.org.au::6e32e4e7-d7d1-4f22-ae33-cd744c73b3b6" providerId="AD" clId="Web-{E4008281-04B1-1E42-BB0F-33CA4A87ABE4}" dt="2025-06-04T03:02:34.494" v="40" actId="20577"/>
        <pc:sldMkLst>
          <pc:docMk/>
          <pc:sldMk cId="720206941" sldId="260"/>
        </pc:sldMkLst>
      </pc:sldChg>
      <pc:sldChg chg="modSp add replId">
        <pc:chgData name="Amy Durand" userId="S::amy.durand@salvationarmy.org.au::6e32e4e7-d7d1-4f22-ae33-cd744c73b3b6" providerId="AD" clId="Web-{E4008281-04B1-1E42-BB0F-33CA4A87ABE4}" dt="2025-06-04T03:02:43.979" v="44" actId="20577"/>
        <pc:sldMkLst>
          <pc:docMk/>
          <pc:sldMk cId="3636721895" sldId="261"/>
        </pc:sldMkLst>
      </pc:sldChg>
      <pc:sldChg chg="modSp add replId">
        <pc:chgData name="Amy Durand" userId="S::amy.durand@salvationarmy.org.au::6e32e4e7-d7d1-4f22-ae33-cd744c73b3b6" providerId="AD" clId="Web-{E4008281-04B1-1E42-BB0F-33CA4A87ABE4}" dt="2025-06-04T03:02:52.417" v="46" actId="20577"/>
        <pc:sldMkLst>
          <pc:docMk/>
          <pc:sldMk cId="2823943598" sldId="262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C4AC1E-0F24-334F-A842-A6431007EA5A}" type="datetimeFigureOut">
              <a:rPr lang="en-US" smtClean="0"/>
              <a:t>8/12/25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7E9B6F-2036-CA46-A61D-07CEF77E4D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13149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85F03-144D-4A8E-9D11-020DEF8F6E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759477"/>
            <a:ext cx="9144000" cy="2387600"/>
          </a:xfrm>
        </p:spPr>
        <p:txBody>
          <a:bodyPr lIns="90000" anchor="b">
            <a:normAutofit/>
          </a:bodyPr>
          <a:lstStyle>
            <a:lvl1pPr algn="ctr">
              <a:defRPr sz="420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defRPr>
            </a:lvl1pPr>
          </a:lstStyle>
          <a:p>
            <a:r>
              <a:rPr lang="en-GB" dirty="0"/>
              <a:t>Click to edit Master title style</a:t>
            </a:r>
            <a:endParaRPr lang="en-A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22993DB-96C8-4D2F-8549-32418F6C5E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286450"/>
            <a:ext cx="9144000" cy="1655762"/>
          </a:xfrm>
        </p:spPr>
        <p:txBody>
          <a:bodyPr/>
          <a:lstStyle>
            <a:lvl1pPr marL="0" indent="0" algn="ctr">
              <a:buNone/>
              <a:defRPr sz="2400" i="1">
                <a:solidFill>
                  <a:srgbClr val="727C84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F651B2A-E09C-AE4B-ACE9-231318F237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62644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604557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70BC70-6510-4149-80E4-9403DB84B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0"/>
            <a:ext cx="10444244" cy="6770027"/>
          </a:xfrm>
        </p:spPr>
        <p:txBody>
          <a:bodyPr lIns="90000" anchor="ctr" anchorCtr="0"/>
          <a:lstStyle>
            <a:lvl1pPr algn="ctr">
              <a:defRPr/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E135D5F-B772-F749-AAEB-80F17DF6F5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62644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160046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E9BFB6-6BFE-47F3-BE8C-CB5F2F85B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GB" dirty="0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379B61-1AEE-4C91-8922-99E84A64D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3878" y="1825625"/>
            <a:ext cx="10444244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22309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5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b="1" kern="1200">
          <a:solidFill>
            <a:srgbClr val="727C84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600" kern="1200">
          <a:solidFill>
            <a:srgbClr val="41414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41414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41414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41414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41414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E1C75589-6DB0-AF87-6E22-7864AEBDA9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468248"/>
            <a:ext cx="9144000" cy="2387600"/>
          </a:xfrm>
        </p:spPr>
        <p:txBody>
          <a:bodyPr>
            <a:normAutofit/>
          </a:bodyPr>
          <a:lstStyle/>
          <a:p>
            <a:r>
              <a:rPr lang="en-US" sz="5400" dirty="0"/>
              <a:t>MINUTE TO MINGLE</a:t>
            </a:r>
          </a:p>
        </p:txBody>
      </p:sp>
      <p:sp>
        <p:nvSpPr>
          <p:cNvPr id="8" name="Subtitle 3">
            <a:extLst>
              <a:ext uri="{FF2B5EF4-FFF2-40B4-BE49-F238E27FC236}">
                <a16:creationId xmlns:a16="http://schemas.microsoft.com/office/drawing/2014/main" id="{1587A0A3-1FE3-4197-67CF-9D54D04C29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842824"/>
            <a:ext cx="9144000" cy="1655762"/>
          </a:xfrm>
        </p:spPr>
        <p:txBody>
          <a:bodyPr/>
          <a:lstStyle/>
          <a:p>
            <a:r>
              <a:rPr lang="en-US" dirty="0"/>
              <a:t>No Ordinary Name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B2D76B7-6FBF-8AC9-DC38-B269BBDCE5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66829" y="269999"/>
            <a:ext cx="5234242" cy="4833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697464-242E-4A86-DED1-3E6474ADF7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34BAF-8544-B516-295B-A95D89F2A6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If you could create and name a new Christmas character, what would it be?</a:t>
            </a:r>
          </a:p>
        </p:txBody>
      </p:sp>
    </p:spTree>
    <p:extLst>
      <p:ext uri="{BB962C8B-B14F-4D97-AF65-F5344CB8AC3E}">
        <p14:creationId xmlns:p14="http://schemas.microsoft.com/office/powerpoint/2010/main" val="23840198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5C6E6F-F0F7-26BB-7F78-915772CD55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F5B975-6E68-4173-0E2A-C3B6AC943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If you had to choose a name that describes your personality, what would it be?</a:t>
            </a:r>
          </a:p>
        </p:txBody>
      </p:sp>
    </p:spTree>
    <p:extLst>
      <p:ext uri="{BB962C8B-B14F-4D97-AF65-F5344CB8AC3E}">
        <p14:creationId xmlns:p14="http://schemas.microsoft.com/office/powerpoint/2010/main" val="24516726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EA8D25-8C52-DB89-8DB7-E0C7D80C10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104F41-1C34-ED07-DB60-721C8753EA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How would you describe Jesus? What would his name be based on your description?</a:t>
            </a:r>
          </a:p>
        </p:txBody>
      </p:sp>
    </p:spTree>
    <p:extLst>
      <p:ext uri="{BB962C8B-B14F-4D97-AF65-F5344CB8AC3E}">
        <p14:creationId xmlns:p14="http://schemas.microsoft.com/office/powerpoint/2010/main" val="7202069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63D073-E790-1A31-6D61-21AD10537B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DB5037-54DB-4996-4178-5CB0CD7FF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In the Bible, Jesus is called “Emmanuel”, which means “God with us”. Can you think of a time when you felt God was with you?</a:t>
            </a:r>
          </a:p>
        </p:txBody>
      </p:sp>
    </p:spTree>
    <p:extLst>
      <p:ext uri="{BB962C8B-B14F-4D97-AF65-F5344CB8AC3E}">
        <p14:creationId xmlns:p14="http://schemas.microsoft.com/office/powerpoint/2010/main" val="36367218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D31B99-18F0-88E0-ABF8-3C6156832C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FC7501-8315-D516-C69A-0CE7D7D17C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In the Bible, Jesus is called the Prince of Peace. Can you think of a time when Jesus brought you peace? </a:t>
            </a:r>
          </a:p>
        </p:txBody>
      </p:sp>
    </p:spTree>
    <p:extLst>
      <p:ext uri="{BB962C8B-B14F-4D97-AF65-F5344CB8AC3E}">
        <p14:creationId xmlns:p14="http://schemas.microsoft.com/office/powerpoint/2010/main" val="2823943598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TSA Brand Guide Colours">
      <a:dk1>
        <a:srgbClr val="003450"/>
      </a:dk1>
      <a:lt1>
        <a:srgbClr val="FFFFFF"/>
      </a:lt1>
      <a:dk2>
        <a:srgbClr val="003450"/>
      </a:dk2>
      <a:lt2>
        <a:srgbClr val="FFFFFF"/>
      </a:lt2>
      <a:accent1>
        <a:srgbClr val="9E0038"/>
      </a:accent1>
      <a:accent2>
        <a:srgbClr val="EF373E"/>
      </a:accent2>
      <a:accent3>
        <a:srgbClr val="D57C2A"/>
      </a:accent3>
      <a:accent4>
        <a:srgbClr val="FFC705"/>
      </a:accent4>
      <a:accent5>
        <a:srgbClr val="007C88"/>
      </a:accent5>
      <a:accent6>
        <a:srgbClr val="1F59A9"/>
      </a:accent6>
      <a:hlink>
        <a:srgbClr val="0085E8"/>
      </a:hlink>
      <a:folHlink>
        <a:srgbClr val="954F72"/>
      </a:folHlink>
    </a:clrScheme>
    <a:fontScheme name="Custom 1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4" id="{FB8E1989-4330-C345-967B-8F83ED045686}" vid="{7FD81D70-D373-984E-ABC8-E8D265B37C9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357dd1f-699d-4d79-9a3b-b8d4e997a419" xsi:nil="true"/>
    <lcf76f155ced4ddcb4097134ff3c332f xmlns="b7e36264-b76b-4546-857f-03fce5c6ba07">
      <Terms xmlns="http://schemas.microsoft.com/office/infopath/2007/PartnerControls"/>
    </lcf76f155ced4ddcb4097134ff3c332f>
    <LikesCount xmlns="http://schemas.microsoft.com/sharepoint/v3" xsi:nil="true"/>
    <_Flow_SignoffStatus xmlns="b7e36264-b76b-4546-857f-03fce5c6ba07" xsi:nil="true"/>
    <Ratings xmlns="http://schemas.microsoft.com/sharepoint/v3" xsi:nil="true"/>
    <LikedBy xmlns="http://schemas.microsoft.com/sharepoint/v3">
      <UserInfo>
        <DisplayName/>
        <AccountId xsi:nil="true"/>
        <AccountType/>
      </UserInfo>
    </LikedBy>
    <RatedBy xmlns="http://schemas.microsoft.com/sharepoint/v3">
      <UserInfo>
        <DisplayName/>
        <AccountId xsi:nil="true"/>
        <AccountType/>
      </UserInfo>
    </RatedBy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91BCA6D8AA77429955ABA0D02FE207" ma:contentTypeVersion="28" ma:contentTypeDescription="Create a new document." ma:contentTypeScope="" ma:versionID="9477818e63b9b4702ffe76514839d4c3">
  <xsd:schema xmlns:xsd="http://www.w3.org/2001/XMLSchema" xmlns:xs="http://www.w3.org/2001/XMLSchema" xmlns:p="http://schemas.microsoft.com/office/2006/metadata/properties" xmlns:ns1="http://schemas.microsoft.com/sharepoint/v3" xmlns:ns2="b7e36264-b76b-4546-857f-03fce5c6ba07" xmlns:ns3="7357dd1f-699d-4d79-9a3b-b8d4e997a419" targetNamespace="http://schemas.microsoft.com/office/2006/metadata/properties" ma:root="true" ma:fieldsID="38e82263dff44214fea394f64c2bb218" ns1:_="" ns2:_="" ns3:_="">
    <xsd:import namespace="http://schemas.microsoft.com/sharepoint/v3"/>
    <xsd:import namespace="b7e36264-b76b-4546-857f-03fce5c6ba07"/>
    <xsd:import namespace="7357dd1f-699d-4d79-9a3b-b8d4e997a41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_Flow_SignoffStatu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  <xsd:element ref="ns1:AverageRating" minOccurs="0"/>
                <xsd:element ref="ns1:RatingCount" minOccurs="0"/>
                <xsd:element ref="ns1:RatedBy" minOccurs="0"/>
                <xsd:element ref="ns1:Ratings" minOccurs="0"/>
                <xsd:element ref="ns1:LikesCount" minOccurs="0"/>
                <xsd:element ref="ns1:LikedB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AverageRating" ma:index="28" nillable="true" ma:displayName="Rating (0-5)" ma:decimals="2" ma:description="Average value of all the ratings that have been submitted" ma:internalName="AverageRating" ma:readOnly="true">
      <xsd:simpleType>
        <xsd:restriction base="dms:Number"/>
      </xsd:simpleType>
    </xsd:element>
    <xsd:element name="RatingCount" ma:index="29" nillable="true" ma:displayName="Number of Ratings" ma:decimals="0" ma:description="Number of ratings submitted" ma:internalName="RatingCount" ma:readOnly="true">
      <xsd:simpleType>
        <xsd:restriction base="dms:Number"/>
      </xsd:simpleType>
    </xsd:element>
    <xsd:element name="RatedBy" ma:index="30" nillable="true" ma:displayName="Rated By" ma:description="Users rated the item." ma:hidden="true" ma:list="UserInfo" ma:internalName="Rat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Ratings" ma:index="31" nillable="true" ma:displayName="User ratings" ma:description="User ratings for the item" ma:hidden="true" ma:internalName="Ratings">
      <xsd:simpleType>
        <xsd:restriction base="dms:Note"/>
      </xsd:simpleType>
    </xsd:element>
    <xsd:element name="LikesCount" ma:index="32" nillable="true" ma:displayName="Number of Likes" ma:internalName="LikesCount">
      <xsd:simpleType>
        <xsd:restriction base="dms:Unknown"/>
      </xsd:simpleType>
    </xsd:element>
    <xsd:element name="LikedBy" ma:index="33" nillable="true" ma:displayName="Liked By" ma:hidden="true" ma:list="UserInfo" ma:internalName="Lik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e36264-b76b-4546-857f-03fce5c6ba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57dd1f-699d-4d79-9a3b-b8d4e997a41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72cb8e0b-d03d-43de-868a-406d95f9eb84}" ma:internalName="TaxCatchAll" ma:showField="CatchAllData" ma:web="7357dd1f-699d-4d79-9a3b-b8d4e997a41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BA1B87D-E7AB-4275-87AB-13690E0510DF}">
  <ds:schemaRefs>
    <ds:schemaRef ds:uri="7357dd1f-699d-4d79-9a3b-b8d4e997a419"/>
    <ds:schemaRef ds:uri="http://schemas.microsoft.com/office/2006/documentManagement/types"/>
    <ds:schemaRef ds:uri="http://schemas.microsoft.com/office/2006/metadata/properties"/>
    <ds:schemaRef ds:uri="http://purl.org/dc/terms/"/>
    <ds:schemaRef ds:uri="http://purl.org/dc/dcmitype/"/>
    <ds:schemaRef ds:uri="http://schemas.openxmlformats.org/package/2006/metadata/core-properties"/>
    <ds:schemaRef ds:uri="b7e36264-b76b-4546-857f-03fce5c6ba07"/>
    <ds:schemaRef ds:uri="http://purl.org/dc/elements/1.1/"/>
    <ds:schemaRef ds:uri="http://schemas.microsoft.com/office/infopath/2007/PartnerControls"/>
    <ds:schemaRef ds:uri="http://schemas.microsoft.com/sharepoint/v3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260A2195-783E-4F38-A014-2FBD6A2E828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b7e36264-b76b-4546-857f-03fce5c6ba07"/>
    <ds:schemaRef ds:uri="7357dd1f-699d-4d79-9a3b-b8d4e997a41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F87E94C-9CC0-4368-8E2F-D43E7394530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</TotalTime>
  <Words>110</Words>
  <Application>Microsoft Macintosh PowerPoint</Application>
  <PresentationFormat>Widescreen</PresentationFormat>
  <Paragraphs>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Aptos</vt:lpstr>
      <vt:lpstr>Arial</vt:lpstr>
      <vt:lpstr>Avenir Next LT Pro</vt:lpstr>
      <vt:lpstr>Calibri</vt:lpstr>
      <vt:lpstr>1_Office Theme</vt:lpstr>
      <vt:lpstr>MINUTE TO MINGLE</vt:lpstr>
      <vt:lpstr>If you could create and name a new Christmas character, what would it be?</vt:lpstr>
      <vt:lpstr>If you had to choose a name that describes your personality, what would it be?</vt:lpstr>
      <vt:lpstr>How would you describe Jesus? What would his name be based on your description?</vt:lpstr>
      <vt:lpstr>In the Bible, Jesus is called “Emmanuel”, which means “God with us”. Can you think of a time when you felt God was with you?</vt:lpstr>
      <vt:lpstr>In the Bible, Jesus is called the Prince of Peace. Can you think of a time when Jesus brought you peace? 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Isabelle Freckelton</cp:lastModifiedBy>
  <cp:revision>24</cp:revision>
  <dcterms:created xsi:type="dcterms:W3CDTF">2025-06-04T03:00:36Z</dcterms:created>
  <dcterms:modified xsi:type="dcterms:W3CDTF">2025-08-12T01:27:37Z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0x0101004691BCA6D8AA77429955ABA0D02FE207</vt:lpwstr>
  </property>
  <property fmtid="{D5CDD505-2E9C-101B-9397-08002B2CF9AE}" pid="3" name="MediaServiceImageTags">
    <vt:lpwstr/>
  </property>
</Properties>
</file>