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C2E775-4B20-A642-8B96-5551C62D8E06}" v="4" dt="2025-08-12T01:26:16.2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09" d="100"/>
          <a:sy n="109" d="100"/>
        </p:scale>
        <p:origin x="208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F1CB1860-CF66-6F7B-BF24-B5EB1F656F1E}"/>
    <pc:docChg chg="addSld delSld modSld">
      <pc:chgData name="Amy Durand" userId="S::amy.durand@salvationarmy.org.au::6e32e4e7-d7d1-4f22-ae33-cd744c73b3b6" providerId="AD" clId="Web-{F1CB1860-CF66-6F7B-BF24-B5EB1F656F1E}" dt="2025-06-04T03:09:26.851" v="65" actId="1076"/>
      <pc:docMkLst>
        <pc:docMk/>
      </pc:docMkLst>
      <pc:sldChg chg="addSp delSp modSp">
        <pc:chgData name="Amy Durand" userId="S::amy.durand@salvationarmy.org.au::6e32e4e7-d7d1-4f22-ae33-cd744c73b3b6" providerId="AD" clId="Web-{F1CB1860-CF66-6F7B-BF24-B5EB1F656F1E}" dt="2025-06-04T03:09:26.851" v="65" actId="1076"/>
        <pc:sldMkLst>
          <pc:docMk/>
          <pc:sldMk cId="109857222" sldId="256"/>
        </pc:sldMkLst>
      </pc:sldChg>
      <pc:sldChg chg="delSp modSp new">
        <pc:chgData name="Amy Durand" userId="S::amy.durand@salvationarmy.org.au::6e32e4e7-d7d1-4f22-ae33-cd744c73b3b6" providerId="AD" clId="Web-{F1CB1860-CF66-6F7B-BF24-B5EB1F656F1E}" dt="2025-06-04T03:05:12.669" v="26" actId="1076"/>
        <pc:sldMkLst>
          <pc:docMk/>
          <pc:sldMk cId="3717777204" sldId="257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25.795" v="28" actId="20577"/>
        <pc:sldMkLst>
          <pc:docMk/>
          <pc:sldMk cId="1359424864" sldId="258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35.811" v="31" actId="20577"/>
        <pc:sldMkLst>
          <pc:docMk/>
          <pc:sldMk cId="477091172" sldId="259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53.671" v="36" actId="1076"/>
        <pc:sldMkLst>
          <pc:docMk/>
          <pc:sldMk cId="3145138235" sldId="260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04.765" v="39" actId="20577"/>
        <pc:sldMkLst>
          <pc:docMk/>
          <pc:sldMk cId="1376288481" sldId="261"/>
        </pc:sldMkLst>
      </pc:sldChg>
      <pc:sldChg chg="new del">
        <pc:chgData name="Amy Durand" userId="S::amy.durand@salvationarmy.org.au::6e32e4e7-d7d1-4f22-ae33-cd744c73b3b6" providerId="AD" clId="Web-{F1CB1860-CF66-6F7B-BF24-B5EB1F656F1E}" dt="2025-06-04T03:06:15.281" v="42"/>
        <pc:sldMkLst>
          <pc:docMk/>
          <pc:sldMk cId="829913254" sldId="262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20.422" v="44" actId="20577"/>
        <pc:sldMkLst>
          <pc:docMk/>
          <pc:sldMk cId="3971332700" sldId="263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27.734" v="47" actId="20577"/>
        <pc:sldMkLst>
          <pc:docMk/>
          <pc:sldMk cId="2921353403" sldId="264"/>
        </pc:sldMkLst>
      </pc:sldChg>
    </pc:docChg>
  </pc:docChgLst>
  <pc:docChgLst>
    <pc:chgData name="Adele Wakeling" userId="S::adele.wakeling@salvationarmy.org.au::b7afd67a-b179-4dfd-a649-da2b11702821" providerId="AD" clId="Web-{2DA1E92A-C5EB-F109-97FC-D9B38F766F5F}"/>
    <pc:docChg chg="modSld">
      <pc:chgData name="Adele Wakeling" userId="S::adele.wakeling@salvationarmy.org.au::b7afd67a-b179-4dfd-a649-da2b11702821" providerId="AD" clId="Web-{2DA1E92A-C5EB-F109-97FC-D9B38F766F5F}" dt="2025-06-05T00:21:04.762" v="22" actId="20577"/>
      <pc:docMkLst>
        <pc:docMk/>
      </pc:docMkLst>
      <pc:sldChg chg="modSp">
        <pc:chgData name="Adele Wakeling" userId="S::adele.wakeling@salvationarmy.org.au::b7afd67a-b179-4dfd-a649-da2b11702821" providerId="AD" clId="Web-{2DA1E92A-C5EB-F109-97FC-D9B38F766F5F}" dt="2025-06-05T00:21:04.762" v="22" actId="20577"/>
        <pc:sldMkLst>
          <pc:docMk/>
          <pc:sldMk cId="3971332700" sldId="263"/>
        </pc:sldMkLst>
      </pc:sldChg>
    </pc:docChg>
  </pc:docChgLst>
  <pc:docChgLst>
    <pc:chgData name="Amy Durand" userId="S::amy.durand@salvationarmy.org.au::6e32e4e7-d7d1-4f22-ae33-cd744c73b3b6" providerId="AD" clId="Web-{52E81AE7-2533-5D9A-A0EB-9200E3B208C4}"/>
    <pc:docChg chg="modSld">
      <pc:chgData name="Amy Durand" userId="S::amy.durand@salvationarmy.org.au::6e32e4e7-d7d1-4f22-ae33-cd744c73b3b6" providerId="AD" clId="Web-{52E81AE7-2533-5D9A-A0EB-9200E3B208C4}" dt="2025-07-31T06:29:38.619" v="7" actId="20577"/>
      <pc:docMkLst>
        <pc:docMk/>
      </pc:docMkLst>
      <pc:sldChg chg="modSp">
        <pc:chgData name="Amy Durand" userId="S::amy.durand@salvationarmy.org.au::6e32e4e7-d7d1-4f22-ae33-cd744c73b3b6" providerId="AD" clId="Web-{52E81AE7-2533-5D9A-A0EB-9200E3B208C4}" dt="2025-07-31T06:28:50.509" v="0" actId="20577"/>
        <pc:sldMkLst>
          <pc:docMk/>
          <pc:sldMk cId="3717777204" sldId="257"/>
        </pc:sldMkLst>
        <pc:spChg chg="mod">
          <ac:chgData name="Amy Durand" userId="S::amy.durand@salvationarmy.org.au::6e32e4e7-d7d1-4f22-ae33-cd744c73b3b6" providerId="AD" clId="Web-{52E81AE7-2533-5D9A-A0EB-9200E3B208C4}" dt="2025-07-31T06:28:50.509" v="0" actId="20577"/>
          <ac:spMkLst>
            <pc:docMk/>
            <pc:sldMk cId="3717777204" sldId="257"/>
            <ac:spMk id="2" creationId="{E6D331F1-8EB4-72C8-3DF5-2836BABABECC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8:54.540" v="1" actId="20577"/>
        <pc:sldMkLst>
          <pc:docMk/>
          <pc:sldMk cId="1359424864" sldId="258"/>
        </pc:sldMkLst>
        <pc:spChg chg="mod">
          <ac:chgData name="Amy Durand" userId="S::amy.durand@salvationarmy.org.au::6e32e4e7-d7d1-4f22-ae33-cd744c73b3b6" providerId="AD" clId="Web-{52E81AE7-2533-5D9A-A0EB-9200E3B208C4}" dt="2025-07-31T06:28:54.540" v="1" actId="20577"/>
          <ac:spMkLst>
            <pc:docMk/>
            <pc:sldMk cId="1359424864" sldId="258"/>
            <ac:spMk id="2" creationId="{B45EB649-FD43-6CD1-8BDF-E015AAD71D1A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8:59.134" v="2" actId="20577"/>
        <pc:sldMkLst>
          <pc:docMk/>
          <pc:sldMk cId="477091172" sldId="259"/>
        </pc:sldMkLst>
        <pc:spChg chg="mod">
          <ac:chgData name="Amy Durand" userId="S::amy.durand@salvationarmy.org.au::6e32e4e7-d7d1-4f22-ae33-cd744c73b3b6" providerId="AD" clId="Web-{52E81AE7-2533-5D9A-A0EB-9200E3B208C4}" dt="2025-07-31T06:28:59.134" v="2" actId="20577"/>
          <ac:spMkLst>
            <pc:docMk/>
            <pc:sldMk cId="477091172" sldId="259"/>
            <ac:spMk id="2" creationId="{E3DB5C84-FE13-9EA8-DB63-2699A6F8AFA4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9:03.478" v="3" actId="20577"/>
        <pc:sldMkLst>
          <pc:docMk/>
          <pc:sldMk cId="3145138235" sldId="260"/>
        </pc:sldMkLst>
        <pc:spChg chg="mod">
          <ac:chgData name="Amy Durand" userId="S::amy.durand@salvationarmy.org.au::6e32e4e7-d7d1-4f22-ae33-cd744c73b3b6" providerId="AD" clId="Web-{52E81AE7-2533-5D9A-A0EB-9200E3B208C4}" dt="2025-07-31T06:29:03.478" v="3" actId="20577"/>
          <ac:spMkLst>
            <pc:docMk/>
            <pc:sldMk cId="3145138235" sldId="260"/>
            <ac:spMk id="2" creationId="{E46C2266-FEF9-505E-41EC-876C2BF5973F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9:07.728" v="4" actId="20577"/>
        <pc:sldMkLst>
          <pc:docMk/>
          <pc:sldMk cId="1376288481" sldId="261"/>
        </pc:sldMkLst>
        <pc:spChg chg="mod">
          <ac:chgData name="Amy Durand" userId="S::amy.durand@salvationarmy.org.au::6e32e4e7-d7d1-4f22-ae33-cd744c73b3b6" providerId="AD" clId="Web-{52E81AE7-2533-5D9A-A0EB-9200E3B208C4}" dt="2025-07-31T06:29:07.728" v="4" actId="20577"/>
          <ac:spMkLst>
            <pc:docMk/>
            <pc:sldMk cId="1376288481" sldId="261"/>
            <ac:spMk id="2" creationId="{CFF89E48-67AB-3A78-E40B-3CB63A564CF3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9:31.588" v="6" actId="20577"/>
        <pc:sldMkLst>
          <pc:docMk/>
          <pc:sldMk cId="3971332700" sldId="263"/>
        </pc:sldMkLst>
        <pc:spChg chg="mod">
          <ac:chgData name="Amy Durand" userId="S::amy.durand@salvationarmy.org.au::6e32e4e7-d7d1-4f22-ae33-cd744c73b3b6" providerId="AD" clId="Web-{52E81AE7-2533-5D9A-A0EB-9200E3B208C4}" dt="2025-07-31T06:29:31.588" v="6" actId="20577"/>
          <ac:spMkLst>
            <pc:docMk/>
            <pc:sldMk cId="3971332700" sldId="263"/>
            <ac:spMk id="2" creationId="{1AC821CA-35C3-16FB-F1DF-43AAAA059BB1}"/>
          </ac:spMkLst>
        </pc:spChg>
      </pc:sldChg>
      <pc:sldChg chg="modSp">
        <pc:chgData name="Amy Durand" userId="S::amy.durand@salvationarmy.org.au::6e32e4e7-d7d1-4f22-ae33-cd744c73b3b6" providerId="AD" clId="Web-{52E81AE7-2533-5D9A-A0EB-9200E3B208C4}" dt="2025-07-31T06:29:38.619" v="7" actId="20577"/>
        <pc:sldMkLst>
          <pc:docMk/>
          <pc:sldMk cId="2921353403" sldId="264"/>
        </pc:sldMkLst>
        <pc:spChg chg="mod">
          <ac:chgData name="Amy Durand" userId="S::amy.durand@salvationarmy.org.au::6e32e4e7-d7d1-4f22-ae33-cd744c73b3b6" providerId="AD" clId="Web-{52E81AE7-2533-5D9A-A0EB-9200E3B208C4}" dt="2025-07-31T06:29:38.619" v="7" actId="20577"/>
          <ac:spMkLst>
            <pc:docMk/>
            <pc:sldMk cId="2921353403" sldId="264"/>
            <ac:spMk id="2" creationId="{A4F20CF3-C6F5-4CBE-1998-22F16420766C}"/>
          </ac:spMkLst>
        </pc:spChg>
      </pc:sldChg>
    </pc:docChg>
  </pc:docChgLst>
  <pc:docChgLst>
    <pc:chgData name="Isabelle Freckelton" userId="325fdac3-4a32-4177-9827-f4fd7dadb053" providerId="ADAL" clId="{F7C2E775-4B20-A642-8B96-5551C62D8E06}"/>
    <pc:docChg chg="modSld modMainMaster">
      <pc:chgData name="Isabelle Freckelton" userId="325fdac3-4a32-4177-9827-f4fd7dadb053" providerId="ADAL" clId="{F7C2E775-4B20-A642-8B96-5551C62D8E06}" dt="2025-08-12T01:26:16.270" v="3" actId="14826"/>
      <pc:docMkLst>
        <pc:docMk/>
      </pc:docMkLst>
      <pc:sldChg chg="modSp">
        <pc:chgData name="Isabelle Freckelton" userId="325fdac3-4a32-4177-9827-f4fd7dadb053" providerId="ADAL" clId="{F7C2E775-4B20-A642-8B96-5551C62D8E06}" dt="2025-08-12T01:26:16.270" v="3" actId="14826"/>
        <pc:sldMkLst>
          <pc:docMk/>
          <pc:sldMk cId="109857222" sldId="256"/>
        </pc:sldMkLst>
        <pc:picChg chg="mod">
          <ac:chgData name="Isabelle Freckelton" userId="325fdac3-4a32-4177-9827-f4fd7dadb053" providerId="ADAL" clId="{F7C2E775-4B20-A642-8B96-5551C62D8E06}" dt="2025-08-12T01:26:16.270" v="3" actId="14826"/>
          <ac:picMkLst>
            <pc:docMk/>
            <pc:sldMk cId="109857222" sldId="256"/>
            <ac:picMk id="9" creationId="{15834EC6-6028-D2AA-394D-9C43AEB0C209}"/>
          </ac:picMkLst>
        </pc:picChg>
      </pc:sldChg>
      <pc:sldMasterChg chg="setBg modSldLayout">
        <pc:chgData name="Isabelle Freckelton" userId="325fdac3-4a32-4177-9827-f4fd7dadb053" providerId="ADAL" clId="{F7C2E775-4B20-A642-8B96-5551C62D8E06}" dt="2025-08-12T01:26:02.103" v="2"/>
        <pc:sldMasterMkLst>
          <pc:docMk/>
          <pc:sldMasterMk cId="2490213005" sldId="2147483672"/>
        </pc:sldMasterMkLst>
        <pc:sldLayoutChg chg="setBg">
          <pc:chgData name="Isabelle Freckelton" userId="325fdac3-4a32-4177-9827-f4fd7dadb053" providerId="ADAL" clId="{F7C2E775-4B20-A642-8B96-5551C62D8E06}" dt="2025-08-12T01:26:02.103" v="2"/>
          <pc:sldLayoutMkLst>
            <pc:docMk/>
            <pc:sldMasterMk cId="2490213005" sldId="2147483672"/>
            <pc:sldLayoutMk cId="3400555315" sldId="2147483673"/>
          </pc:sldLayoutMkLst>
        </pc:sldLayoutChg>
        <pc:sldLayoutChg chg="setBg">
          <pc:chgData name="Isabelle Freckelton" userId="325fdac3-4a32-4177-9827-f4fd7dadb053" providerId="ADAL" clId="{F7C2E775-4B20-A642-8B96-5551C62D8E06}" dt="2025-08-12T01:26:02.103" v="2"/>
          <pc:sldLayoutMkLst>
            <pc:docMk/>
            <pc:sldMasterMk cId="2490213005" sldId="2147483672"/>
            <pc:sldLayoutMk cId="1710048268" sldId="2147483675"/>
          </pc:sldLayoutMkLst>
        </pc:sldLayoutChg>
      </pc:sldMasterChg>
    </pc:docChg>
  </pc:docChgLst>
  <pc:docChgLst>
    <pc:chgData name="Isabelle Freckelton" userId="325fdac3-4a32-4177-9827-f4fd7dadb053" providerId="ADAL" clId="{5E9E1E42-6F72-1C40-9FFE-EC5F1173AB7E}"/>
    <pc:docChg chg="custSel modSld delMainMaster modMainMaster">
      <pc:chgData name="Isabelle Freckelton" userId="325fdac3-4a32-4177-9827-f4fd7dadb053" providerId="ADAL" clId="{5E9E1E42-6F72-1C40-9FFE-EC5F1173AB7E}" dt="2025-07-28T06:33:01.083" v="21" actId="14826"/>
      <pc:docMkLst>
        <pc:docMk/>
      </pc:docMkLst>
      <pc:sldChg chg="addSp delSp modSp mod modClrScheme chgLayout">
        <pc:chgData name="Isabelle Freckelton" userId="325fdac3-4a32-4177-9827-f4fd7dadb053" providerId="ADAL" clId="{5E9E1E42-6F72-1C40-9FFE-EC5F1173AB7E}" dt="2025-07-28T06:33:01.083" v="21" actId="14826"/>
        <pc:sldMkLst>
          <pc:docMk/>
          <pc:sldMk cId="109857222" sldId="256"/>
        </pc:sldMkLst>
        <pc:spChg chg="add mod">
          <ac:chgData name="Isabelle Freckelton" userId="325fdac3-4a32-4177-9827-f4fd7dadb053" providerId="ADAL" clId="{5E9E1E42-6F72-1C40-9FFE-EC5F1173AB7E}" dt="2025-07-28T06:32:48.313" v="17"/>
          <ac:spMkLst>
            <pc:docMk/>
            <pc:sldMk cId="109857222" sldId="256"/>
            <ac:spMk id="7" creationId="{380840D1-FE98-FEEA-327E-877822F1E474}"/>
          </ac:spMkLst>
        </pc:spChg>
        <pc:spChg chg="add mod">
          <ac:chgData name="Isabelle Freckelton" userId="325fdac3-4a32-4177-9827-f4fd7dadb053" providerId="ADAL" clId="{5E9E1E42-6F72-1C40-9FFE-EC5F1173AB7E}" dt="2025-07-28T06:32:51.887" v="19"/>
          <ac:spMkLst>
            <pc:docMk/>
            <pc:sldMk cId="109857222" sldId="256"/>
            <ac:spMk id="8" creationId="{D86183FA-CF73-4CA2-A8D5-63D814A47488}"/>
          </ac:spMkLst>
        </pc:spChg>
        <pc:picChg chg="add mod">
          <ac:chgData name="Isabelle Freckelton" userId="325fdac3-4a32-4177-9827-f4fd7dadb053" providerId="ADAL" clId="{5E9E1E42-6F72-1C40-9FFE-EC5F1173AB7E}" dt="2025-07-28T06:33:01.083" v="21" actId="14826"/>
          <ac:picMkLst>
            <pc:docMk/>
            <pc:sldMk cId="109857222" sldId="256"/>
            <ac:picMk id="9" creationId="{15834EC6-6028-D2AA-394D-9C43AEB0C209}"/>
          </ac:picMkLst>
        </pc:pic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3717777204" sldId="257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3717777204" sldId="257"/>
            <ac:spMk id="2" creationId="{E6D331F1-8EB4-72C8-3DF5-2836BABABECC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1359424864" sldId="258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1359424864" sldId="258"/>
            <ac:spMk id="2" creationId="{B45EB649-FD43-6CD1-8BDF-E015AAD71D1A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477091172" sldId="259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477091172" sldId="259"/>
            <ac:spMk id="2" creationId="{E3DB5C84-FE13-9EA8-DB63-2699A6F8AFA4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3145138235" sldId="260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3145138235" sldId="260"/>
            <ac:spMk id="2" creationId="{E46C2266-FEF9-505E-41EC-876C2BF5973F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1376288481" sldId="261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1376288481" sldId="261"/>
            <ac:spMk id="2" creationId="{CFF89E48-67AB-3A78-E40B-3CB63A564CF3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3971332700" sldId="263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3971332700" sldId="263"/>
            <ac:spMk id="2" creationId="{1AC821CA-35C3-16FB-F1DF-43AAAA059BB1}"/>
          </ac:spMkLst>
        </pc:spChg>
      </pc:sldChg>
      <pc:sldChg chg="modSp mod modClrScheme chgLayout">
        <pc:chgData name="Isabelle Freckelton" userId="325fdac3-4a32-4177-9827-f4fd7dadb053" providerId="ADAL" clId="{5E9E1E42-6F72-1C40-9FFE-EC5F1173AB7E}" dt="2025-07-28T06:23:31.761" v="12" actId="700"/>
        <pc:sldMkLst>
          <pc:docMk/>
          <pc:sldMk cId="2921353403" sldId="264"/>
        </pc:sldMkLst>
        <pc:spChg chg="mod ord">
          <ac:chgData name="Isabelle Freckelton" userId="325fdac3-4a32-4177-9827-f4fd7dadb053" providerId="ADAL" clId="{5E9E1E42-6F72-1C40-9FFE-EC5F1173AB7E}" dt="2025-07-28T06:23:31.761" v="12" actId="700"/>
          <ac:spMkLst>
            <pc:docMk/>
            <pc:sldMk cId="2921353403" sldId="264"/>
            <ac:spMk id="2" creationId="{A4F20CF3-C6F5-4CBE-1998-22F16420766C}"/>
          </ac:spMkLst>
        </pc:spChg>
      </pc:sldChg>
      <pc:sldMasterChg chg="del delSldLayout">
        <pc:chgData name="Isabelle Freckelton" userId="325fdac3-4a32-4177-9827-f4fd7dadb053" providerId="ADAL" clId="{5E9E1E42-6F72-1C40-9FFE-EC5F1173AB7E}" dt="2025-07-28T06:23:31.761" v="12" actId="700"/>
        <pc:sldMasterMkLst>
          <pc:docMk/>
          <pc:sldMasterMk cId="2460954070" sldId="2147483660"/>
        </pc:sldMasterMkLst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sabelle Freckelton" userId="325fdac3-4a32-4177-9827-f4fd7dadb053" providerId="ADAL" clId="{5E9E1E42-6F72-1C40-9FFE-EC5F1173AB7E}" dt="2025-07-28T06:23:31.761" v="12" actId="70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Isabelle Freckelton" userId="325fdac3-4a32-4177-9827-f4fd7dadb053" providerId="ADAL" clId="{5E9E1E42-6F72-1C40-9FFE-EC5F1173AB7E}" dt="2025-07-28T06:23:18.120" v="10" actId="242"/>
        <pc:sldMasterMkLst>
          <pc:docMk/>
          <pc:sldMasterMk cId="2490213005" sldId="2147483672"/>
        </pc:sldMasterMkLst>
        <pc:sldLayoutChg chg="setBg">
          <pc:chgData name="Isabelle Freckelton" userId="325fdac3-4a32-4177-9827-f4fd7dadb053" providerId="ADAL" clId="{5E9E1E42-6F72-1C40-9FFE-EC5F1173AB7E}" dt="2025-07-28T06:23:01.534" v="3"/>
          <pc:sldLayoutMkLst>
            <pc:docMk/>
            <pc:sldMasterMk cId="2490213005" sldId="2147483672"/>
            <pc:sldLayoutMk cId="3400555315" sldId="2147483673"/>
          </pc:sldLayoutMkLst>
        </pc:sldLayoutChg>
        <pc:sldLayoutChg chg="delSp modSp mod setBg">
          <pc:chgData name="Isabelle Freckelton" userId="325fdac3-4a32-4177-9827-f4fd7dadb053" providerId="ADAL" clId="{5E9E1E42-6F72-1C40-9FFE-EC5F1173AB7E}" dt="2025-07-28T06:23:18.120" v="10" actId="242"/>
          <pc:sldLayoutMkLst>
            <pc:docMk/>
            <pc:sldMasterMk cId="2490213005" sldId="2147483672"/>
            <pc:sldLayoutMk cId="1710048268" sldId="2147483675"/>
          </pc:sldLayoutMkLst>
          <pc:spChg chg="mod">
            <ac:chgData name="Isabelle Freckelton" userId="325fdac3-4a32-4177-9827-f4fd7dadb053" providerId="ADAL" clId="{5E9E1E42-6F72-1C40-9FFE-EC5F1173AB7E}" dt="2025-07-28T06:23:18.120" v="10" actId="242"/>
            <ac:spMkLst>
              <pc:docMk/>
              <pc:sldMasterMk cId="2490213005" sldId="2147483672"/>
              <pc:sldLayoutMk cId="1710048268" sldId="2147483675"/>
              <ac:spMk id="2" creationId="{8570BC70-6510-4149-80E4-9403DB84B7D9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555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87974"/>
            <a:ext cx="10444244" cy="6770026"/>
          </a:xfrm>
        </p:spPr>
        <p:txBody>
          <a:bodyPr lIns="90000" anchor="ctr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0048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21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80840D1-FE98-FEEA-327E-877822F1E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6824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/>
              <a:t>MINUTE TO MINGLE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D86183FA-CF73-4CA2-A8D5-63D814A474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42824"/>
            <a:ext cx="9144000" cy="1655762"/>
          </a:xfrm>
        </p:spPr>
        <p:txBody>
          <a:bodyPr/>
          <a:lstStyle/>
          <a:p>
            <a:r>
              <a:rPr lang="en-US"/>
              <a:t>No Ordinary King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834EC6-6028-D2AA-394D-9C43AEB0C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350" y="269999"/>
            <a:ext cx="5669201" cy="48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331F1-8EB4-72C8-3DF5-2836BABAB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If you were the king for a day, what would do? 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777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7933A-74F5-BFD2-C6C3-BB13965B5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EB649-FD43-6CD1-8BDF-E015AAD71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do you think about when you hear the word ‘royal’?</a:t>
            </a:r>
          </a:p>
        </p:txBody>
      </p:sp>
    </p:spTree>
    <p:extLst>
      <p:ext uri="{BB962C8B-B14F-4D97-AF65-F5344CB8AC3E}">
        <p14:creationId xmlns:p14="http://schemas.microsoft.com/office/powerpoint/2010/main" val="135942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BC29-D8B9-EA22-C537-479F6DC4D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B5C84-FE13-9EA8-DB63-2699A6F8A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would you do if you met a real-life king?</a:t>
            </a:r>
          </a:p>
        </p:txBody>
      </p:sp>
    </p:spTree>
    <p:extLst>
      <p:ext uri="{BB962C8B-B14F-4D97-AF65-F5344CB8AC3E}">
        <p14:creationId xmlns:p14="http://schemas.microsoft.com/office/powerpoint/2010/main" val="477091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4E98B-D329-17E4-7141-33822B0F7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C2266-FEF9-505E-41EC-876C2BF59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words would you use to describe a king? Are these the same words you would use to describe Jesus? Why / Why not?</a:t>
            </a:r>
          </a:p>
        </p:txBody>
      </p:sp>
    </p:spTree>
    <p:extLst>
      <p:ext uri="{BB962C8B-B14F-4D97-AF65-F5344CB8AC3E}">
        <p14:creationId xmlns:p14="http://schemas.microsoft.com/office/powerpoint/2010/main" val="3145138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5739B-F244-0407-960E-DD4CC2F9E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89E48-67AB-3A78-E40B-3CB63A564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Jesus is called the King of kings. What do you think that means?</a:t>
            </a:r>
          </a:p>
        </p:txBody>
      </p:sp>
    </p:spTree>
    <p:extLst>
      <p:ext uri="{BB962C8B-B14F-4D97-AF65-F5344CB8AC3E}">
        <p14:creationId xmlns:p14="http://schemas.microsoft.com/office/powerpoint/2010/main" val="1376288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BF992-8B11-8950-DF28-BACEC0352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21CA-35C3-16FB-F1DF-43AAAA05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+mj-lt"/>
                <a:cs typeface="+mj-lt"/>
              </a:rPr>
              <a:t>What does it mean to you that J</a:t>
            </a:r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esus is a king who loves and cares for us?</a:t>
            </a:r>
            <a:endParaRPr lang="en-US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1332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E5E13-0CF3-87BF-82CD-3BEB4FA60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20CF3-C6F5-4CBE-1998-22F164207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When Jesus was born, wise men brought him expensive gifts. What kind of gifts can we give Jesus today?</a:t>
            </a:r>
          </a:p>
        </p:txBody>
      </p:sp>
    </p:spTree>
    <p:extLst>
      <p:ext uri="{BB962C8B-B14F-4D97-AF65-F5344CB8AC3E}">
        <p14:creationId xmlns:p14="http://schemas.microsoft.com/office/powerpoint/2010/main" val="292135340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AA00FB-AB28-4A38-8597-CE476F449FF9}">
  <ds:schemaRefs>
    <ds:schemaRef ds:uri="http://purl.org/dc/terms/"/>
    <ds:schemaRef ds:uri="http://schemas.microsoft.com/sharepoint/v3"/>
    <ds:schemaRef ds:uri="7357dd1f-699d-4d79-9a3b-b8d4e997a419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b7e36264-b76b-4546-857f-03fce5c6ba07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1A154F2-BECD-40ED-9E94-B35C50AF91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333C02-CF32-4930-A678-ADCC307C0461}">
  <ds:schemaRefs>
    <ds:schemaRef ds:uri="7357dd1f-699d-4d79-9a3b-b8d4e997a419"/>
    <ds:schemaRef ds:uri="b7e36264-b76b-4546-857f-03fce5c6ba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125</Words>
  <Application>Microsoft Macintosh PowerPoint</Application>
  <PresentationFormat>Widescreen</PresentationFormat>
  <Paragraphs>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Avenir Next LT Pro</vt:lpstr>
      <vt:lpstr>Calibri</vt:lpstr>
      <vt:lpstr>1_Office Theme</vt:lpstr>
      <vt:lpstr>MINUTE TO MINGLE</vt:lpstr>
      <vt:lpstr>If you were the king for a day, what would do? </vt:lpstr>
      <vt:lpstr>What do you think about when you hear the word ‘royal’?</vt:lpstr>
      <vt:lpstr>What would you do if you met a real-life king?</vt:lpstr>
      <vt:lpstr>What words would you use to describe a king? Are these the same words you would use to describe Jesus? Why / Why not?</vt:lpstr>
      <vt:lpstr>Jesus is called the King of kings. What do you think that means?</vt:lpstr>
      <vt:lpstr>What does it mean to you that Jesus is a king who loves and cares for us?</vt:lpstr>
      <vt:lpstr>When Jesus was born, wise men brought him expensive gifts. What kind of gifts can we give Jesus today?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Freckelton</cp:lastModifiedBy>
  <cp:revision>1</cp:revision>
  <dcterms:created xsi:type="dcterms:W3CDTF">2025-06-04T03:03:36Z</dcterms:created>
  <dcterms:modified xsi:type="dcterms:W3CDTF">2025-08-12T01:26:20Z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