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60" r:id="rId5"/>
    <p:sldMasterId id="2147483674" r:id="rId6"/>
    <p:sldMasterId id="2147483672" r:id="rId7"/>
  </p:sldMasterIdLst>
  <p:notesMasterIdLst>
    <p:notesMasterId r:id="rId19"/>
  </p:notesMasterIdLst>
  <p:handoutMasterIdLst>
    <p:handoutMasterId r:id="rId20"/>
  </p:handoutMasterIdLst>
  <p:sldIdLst>
    <p:sldId id="273" r:id="rId8"/>
    <p:sldId id="267" r:id="rId9"/>
    <p:sldId id="272" r:id="rId10"/>
    <p:sldId id="257" r:id="rId11"/>
    <p:sldId id="266" r:id="rId12"/>
    <p:sldId id="259" r:id="rId13"/>
    <p:sldId id="268" r:id="rId14"/>
    <p:sldId id="269" r:id="rId15"/>
    <p:sldId id="270" r:id="rId16"/>
    <p:sldId id="271" r:id="rId17"/>
    <p:sldId id="26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A61A"/>
    <a:srgbClr val="FFC709"/>
    <a:srgbClr val="293678"/>
    <a:srgbClr val="000000"/>
    <a:srgbClr val="172443"/>
    <a:srgbClr val="171B2B"/>
    <a:srgbClr val="1729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67F5BD-1D16-3528-EE7B-1F95EAB60078}" v="2" dt="2025-08-19T00:08:33.7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905" autoAdjust="0"/>
    <p:restoredTop sz="96190"/>
  </p:normalViewPr>
  <p:slideViewPr>
    <p:cSldViewPr snapToGrid="0">
      <p:cViewPr varScale="1">
        <p:scale>
          <a:sx n="83" d="100"/>
          <a:sy n="83" d="100"/>
        </p:scale>
        <p:origin x="120" y="102"/>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ele Wakeling" userId="S::adele.wakeling@salvationarmy.org.au::b7afd67a-b179-4dfd-a649-da2b11702821" providerId="AD" clId="Web-{2F67F5BD-1D16-3528-EE7B-1F95EAB60078}"/>
    <pc:docChg chg="modSld">
      <pc:chgData name="Adele Wakeling" userId="S::adele.wakeling@salvationarmy.org.au::b7afd67a-b179-4dfd-a649-da2b11702821" providerId="AD" clId="Web-{2F67F5BD-1D16-3528-EE7B-1F95EAB60078}" dt="2025-08-19T00:08:33.797" v="1" actId="20577"/>
      <pc:docMkLst>
        <pc:docMk/>
      </pc:docMkLst>
      <pc:sldChg chg="modSp">
        <pc:chgData name="Adele Wakeling" userId="S::adele.wakeling@salvationarmy.org.au::b7afd67a-b179-4dfd-a649-da2b11702821" providerId="AD" clId="Web-{2F67F5BD-1D16-3528-EE7B-1F95EAB60078}" dt="2025-08-19T00:08:33.797" v="1" actId="20577"/>
        <pc:sldMkLst>
          <pc:docMk/>
          <pc:sldMk cId="2466668376" sldId="272"/>
        </pc:sldMkLst>
        <pc:spChg chg="mod">
          <ac:chgData name="Adele Wakeling" userId="S::adele.wakeling@salvationarmy.org.au::b7afd67a-b179-4dfd-a649-da2b11702821" providerId="AD" clId="Web-{2F67F5BD-1D16-3528-EE7B-1F95EAB60078}" dt="2025-08-19T00:08:33.797" v="1" actId="20577"/>
          <ac:spMkLst>
            <pc:docMk/>
            <pc:sldMk cId="2466668376" sldId="272"/>
            <ac:spMk id="2" creationId="{CB36C9CF-971A-FAA3-C436-A3AC0B117609}"/>
          </ac:spMkLst>
        </pc:spChg>
      </pc:sldChg>
    </pc:docChg>
  </pc:docChgLst>
  <pc:docChgLst>
    <pc:chgData name="Isabelle Freckelton" userId="325fdac3-4a32-4177-9827-f4fd7dadb053" providerId="ADAL" clId="{741866DD-5EC3-C747-BBBB-62D7C1DADFC0}"/>
    <pc:docChg chg="undo redo custSel addSld delSld modSld sldOrd modMainMaster">
      <pc:chgData name="Isabelle Freckelton" userId="325fdac3-4a32-4177-9827-f4fd7dadb053" providerId="ADAL" clId="{741866DD-5EC3-C747-BBBB-62D7C1DADFC0}" dt="2024-06-18T02:14:49.274" v="576" actId="207"/>
      <pc:docMkLst>
        <pc:docMk/>
      </pc:docMkLst>
      <pc:sldChg chg="ord">
        <pc:chgData name="Isabelle Freckelton" userId="325fdac3-4a32-4177-9827-f4fd7dadb053" providerId="ADAL" clId="{741866DD-5EC3-C747-BBBB-62D7C1DADFC0}" dt="2024-06-17T22:24:46.606" v="201" actId="20578"/>
        <pc:sldMkLst>
          <pc:docMk/>
          <pc:sldMk cId="896887987" sldId="256"/>
        </pc:sldMkLst>
      </pc:sldChg>
      <pc:sldChg chg="addSp delSp mod ord">
        <pc:chgData name="Isabelle Freckelton" userId="325fdac3-4a32-4177-9827-f4fd7dadb053" providerId="ADAL" clId="{741866DD-5EC3-C747-BBBB-62D7C1DADFC0}" dt="2024-06-18T02:11:01.510" v="574" actId="478"/>
        <pc:sldMkLst>
          <pc:docMk/>
          <pc:sldMk cId="1272718197" sldId="260"/>
        </pc:sldMkLst>
      </pc:sldChg>
      <pc:sldChg chg="addSp delSp modSp mod ord">
        <pc:chgData name="Isabelle Freckelton" userId="325fdac3-4a32-4177-9827-f4fd7dadb053" providerId="ADAL" clId="{741866DD-5EC3-C747-BBBB-62D7C1DADFC0}" dt="2024-06-18T02:14:49.274" v="576" actId="207"/>
        <pc:sldMkLst>
          <pc:docMk/>
          <pc:sldMk cId="2523725455" sldId="267"/>
        </pc:sldMkLst>
      </pc:sldChg>
      <pc:sldChg chg="addSp delSp modSp new mod setBg">
        <pc:chgData name="Isabelle Freckelton" userId="325fdac3-4a32-4177-9827-f4fd7dadb053" providerId="ADAL" clId="{741866DD-5EC3-C747-BBBB-62D7C1DADFC0}" dt="2024-06-18T00:48:21.906" v="469" actId="14826"/>
        <pc:sldMkLst>
          <pc:docMk/>
          <pc:sldMk cId="2466668376" sldId="272"/>
        </pc:sldMkLst>
      </pc:sldChg>
      <pc:sldChg chg="new del">
        <pc:chgData name="Isabelle Freckelton" userId="325fdac3-4a32-4177-9827-f4fd7dadb053" providerId="ADAL" clId="{741866DD-5EC3-C747-BBBB-62D7C1DADFC0}" dt="2024-06-17T22:57:00.706" v="205" actId="680"/>
        <pc:sldMkLst>
          <pc:docMk/>
          <pc:sldMk cId="3425289041" sldId="272"/>
        </pc:sldMkLst>
      </pc:sldChg>
      <pc:sldMasterChg chg="addSp delSp modSp mod modSldLayout">
        <pc:chgData name="Isabelle Freckelton" userId="325fdac3-4a32-4177-9827-f4fd7dadb053" providerId="ADAL" clId="{741866DD-5EC3-C747-BBBB-62D7C1DADFC0}" dt="2024-06-17T23:22:38.583" v="329"/>
        <pc:sldMasterMkLst>
          <pc:docMk/>
          <pc:sldMasterMk cId="1835743683" sldId="2147483648"/>
        </pc:sldMasterMkLst>
        <pc:sldLayoutChg chg="addSp delSp modSp mod setBg">
          <pc:chgData name="Isabelle Freckelton" userId="325fdac3-4a32-4177-9827-f4fd7dadb053" providerId="ADAL" clId="{741866DD-5EC3-C747-BBBB-62D7C1DADFC0}" dt="2024-06-17T23:22:06.330" v="323" actId="1076"/>
          <pc:sldLayoutMkLst>
            <pc:docMk/>
            <pc:sldMasterMk cId="1835743683" sldId="2147483648"/>
            <pc:sldLayoutMk cId="1734702772" sldId="2147483649"/>
          </pc:sldLayoutMkLst>
        </pc:sldLayoutChg>
        <pc:sldLayoutChg chg="addSp delSp modSp mod">
          <pc:chgData name="Isabelle Freckelton" userId="325fdac3-4a32-4177-9827-f4fd7dadb053" providerId="ADAL" clId="{741866DD-5EC3-C747-BBBB-62D7C1DADFC0}" dt="2024-06-17T23:22:38.583" v="329"/>
          <pc:sldLayoutMkLst>
            <pc:docMk/>
            <pc:sldMasterMk cId="1835743683" sldId="2147483648"/>
            <pc:sldLayoutMk cId="1665611507" sldId="2147483651"/>
          </pc:sldLayoutMkLst>
        </pc:sldLayoutChg>
      </pc:sldMasterChg>
      <pc:sldMasterChg chg="addSp delSp modSp mod delSldLayout modSldLayout">
        <pc:chgData name="Isabelle Freckelton" userId="325fdac3-4a32-4177-9827-f4fd7dadb053" providerId="ADAL" clId="{741866DD-5EC3-C747-BBBB-62D7C1DADFC0}" dt="2024-06-17T23:41:46.869" v="362" actId="478"/>
        <pc:sldMasterMkLst>
          <pc:docMk/>
          <pc:sldMasterMk cId="861545524" sldId="2147483660"/>
        </pc:sldMasterMkLst>
        <pc:sldLayoutChg chg="addSp delSp modSp mod">
          <pc:chgData name="Isabelle Freckelton" userId="325fdac3-4a32-4177-9827-f4fd7dadb053" providerId="ADAL" clId="{741866DD-5EC3-C747-BBBB-62D7C1DADFC0}" dt="2024-06-17T23:15:28.978" v="295" actId="21"/>
          <pc:sldLayoutMkLst>
            <pc:docMk/>
            <pc:sldMasterMk cId="861545524" sldId="2147483660"/>
            <pc:sldLayoutMk cId="1414394765" sldId="2147483661"/>
          </pc:sldLayoutMkLst>
        </pc:sldLayoutChg>
        <pc:sldLayoutChg chg="delSp mod">
          <pc:chgData name="Isabelle Freckelton" userId="325fdac3-4a32-4177-9827-f4fd7dadb053" providerId="ADAL" clId="{741866DD-5EC3-C747-BBBB-62D7C1DADFC0}" dt="2024-06-17T22:04:46.619" v="136" actId="478"/>
          <pc:sldLayoutMkLst>
            <pc:docMk/>
            <pc:sldMasterMk cId="861545524" sldId="2147483660"/>
            <pc:sldLayoutMk cId="599983320" sldId="2147483663"/>
          </pc:sldLayoutMkLst>
        </pc:sldLayoutChg>
        <pc:sldLayoutChg chg="modSp">
          <pc:chgData name="Isabelle Freckelton" userId="325fdac3-4a32-4177-9827-f4fd7dadb053" providerId="ADAL" clId="{741866DD-5EC3-C747-BBBB-62D7C1DADFC0}" dt="2024-06-17T23:24:36.293" v="339" actId="404"/>
          <pc:sldLayoutMkLst>
            <pc:docMk/>
            <pc:sldMasterMk cId="861545524" sldId="2147483660"/>
            <pc:sldLayoutMk cId="2153427015" sldId="2147483665"/>
          </pc:sldLayoutMkLst>
        </pc:sldLayoutChg>
        <pc:sldLayoutChg chg="addSp delSp modSp mod setBg">
          <pc:chgData name="Isabelle Freckelton" userId="325fdac3-4a32-4177-9827-f4fd7dadb053" providerId="ADAL" clId="{741866DD-5EC3-C747-BBBB-62D7C1DADFC0}" dt="2024-06-17T23:41:46.869" v="362" actId="478"/>
          <pc:sldLayoutMkLst>
            <pc:docMk/>
            <pc:sldMasterMk cId="861545524" sldId="2147483660"/>
            <pc:sldLayoutMk cId="898616755" sldId="2147483666"/>
          </pc:sldLayoutMkLst>
        </pc:sldLayoutChg>
        <pc:sldLayoutChg chg="addSp delSp modSp mod setBg">
          <pc:chgData name="Isabelle Freckelton" userId="325fdac3-4a32-4177-9827-f4fd7dadb053" providerId="ADAL" clId="{741866DD-5EC3-C747-BBBB-62D7C1DADFC0}" dt="2024-06-17T23:29:06.530" v="360"/>
          <pc:sldLayoutMkLst>
            <pc:docMk/>
            <pc:sldMasterMk cId="861545524" sldId="2147483660"/>
            <pc:sldLayoutMk cId="1647192580" sldId="2147483667"/>
          </pc:sldLayoutMkLst>
        </pc:sldLayoutChg>
        <pc:sldLayoutChg chg="modSp setBg">
          <pc:chgData name="Isabelle Freckelton" userId="325fdac3-4a32-4177-9827-f4fd7dadb053" providerId="ADAL" clId="{741866DD-5EC3-C747-BBBB-62D7C1DADFC0}" dt="2024-06-17T22:06:00.280" v="141"/>
          <pc:sldLayoutMkLst>
            <pc:docMk/>
            <pc:sldMasterMk cId="861545524" sldId="2147483660"/>
            <pc:sldLayoutMk cId="439602263" sldId="2147483668"/>
          </pc:sldLayoutMkLst>
        </pc:sldLayoutChg>
        <pc:sldLayoutChg chg="del">
          <pc:chgData name="Isabelle Freckelton" userId="325fdac3-4a32-4177-9827-f4fd7dadb053" providerId="ADAL" clId="{741866DD-5EC3-C747-BBBB-62D7C1DADFC0}" dt="2024-06-17T22:21:01.479" v="200" actId="2696"/>
          <pc:sldLayoutMkLst>
            <pc:docMk/>
            <pc:sldMasterMk cId="861545524" sldId="2147483660"/>
            <pc:sldLayoutMk cId="2558765536" sldId="2147483670"/>
          </pc:sldLayoutMkLst>
        </pc:sldLayoutChg>
        <pc:sldLayoutChg chg="addSp delSp modSp del mod">
          <pc:chgData name="Isabelle Freckelton" userId="325fdac3-4a32-4177-9827-f4fd7dadb053" providerId="ADAL" clId="{741866DD-5EC3-C747-BBBB-62D7C1DADFC0}" dt="2024-06-17T22:21:01.461" v="199" actId="2696"/>
          <pc:sldLayoutMkLst>
            <pc:docMk/>
            <pc:sldMasterMk cId="861545524" sldId="2147483660"/>
            <pc:sldLayoutMk cId="1480241897" sldId="2147483671"/>
          </pc:sldLayoutMkLst>
        </pc:sldLayoutChg>
      </pc:sldMasterChg>
      <pc:sldMasterChg chg="addSp delSp modSp mod setBg">
        <pc:chgData name="Isabelle Freckelton" userId="325fdac3-4a32-4177-9827-f4fd7dadb053" providerId="ADAL" clId="{741866DD-5EC3-C747-BBBB-62D7C1DADFC0}" dt="2024-06-17T22:07:23.019" v="149" actId="478"/>
        <pc:sldMasterMkLst>
          <pc:docMk/>
          <pc:sldMasterMk cId="2456716331" sldId="2147483672"/>
        </pc:sldMasterMkLst>
      </pc:sldMasterChg>
      <pc:sldMasterChg chg="addSp delSp modSp mod delSldLayout modSldLayout">
        <pc:chgData name="Isabelle Freckelton" userId="325fdac3-4a32-4177-9827-f4fd7dadb053" providerId="ADAL" clId="{741866DD-5EC3-C747-BBBB-62D7C1DADFC0}" dt="2024-06-17T23:43:20.248" v="365" actId="207"/>
        <pc:sldMasterMkLst>
          <pc:docMk/>
          <pc:sldMasterMk cId="408058197" sldId="2147483674"/>
        </pc:sldMasterMkLst>
        <pc:sldLayoutChg chg="delSp modSp mod setBg">
          <pc:chgData name="Isabelle Freckelton" userId="325fdac3-4a32-4177-9827-f4fd7dadb053" providerId="ADAL" clId="{741866DD-5EC3-C747-BBBB-62D7C1DADFC0}" dt="2024-06-17T22:04:37.402" v="134" actId="478"/>
          <pc:sldLayoutMkLst>
            <pc:docMk/>
            <pc:sldMasterMk cId="408058197" sldId="2147483674"/>
            <pc:sldLayoutMk cId="73520791" sldId="2147483675"/>
          </pc:sldLayoutMkLst>
        </pc:sldLayoutChg>
        <pc:sldLayoutChg chg="setBg">
          <pc:chgData name="Isabelle Freckelton" userId="325fdac3-4a32-4177-9827-f4fd7dadb053" providerId="ADAL" clId="{741866DD-5EC3-C747-BBBB-62D7C1DADFC0}" dt="2024-06-17T22:03:41.024" v="111"/>
          <pc:sldLayoutMkLst>
            <pc:docMk/>
            <pc:sldMasterMk cId="408058197" sldId="2147483674"/>
            <pc:sldLayoutMk cId="3585862443" sldId="2147483680"/>
          </pc:sldLayoutMkLst>
        </pc:sldLayoutChg>
        <pc:sldLayoutChg chg="del">
          <pc:chgData name="Isabelle Freckelton" userId="325fdac3-4a32-4177-9827-f4fd7dadb053" providerId="ADAL" clId="{741866DD-5EC3-C747-BBBB-62D7C1DADFC0}" dt="2024-06-17T22:20:58.283" v="198" actId="2696"/>
          <pc:sldLayoutMkLst>
            <pc:docMk/>
            <pc:sldMasterMk cId="408058197" sldId="2147483674"/>
            <pc:sldLayoutMk cId="4109448501" sldId="2147483683"/>
          </pc:sldLayoutMkLst>
        </pc:sldLayoutChg>
        <pc:sldLayoutChg chg="del">
          <pc:chgData name="Isabelle Freckelton" userId="325fdac3-4a32-4177-9827-f4fd7dadb053" providerId="ADAL" clId="{741866DD-5EC3-C747-BBBB-62D7C1DADFC0}" dt="2024-06-17T22:20:58.269" v="197" actId="2696"/>
          <pc:sldLayoutMkLst>
            <pc:docMk/>
            <pc:sldMasterMk cId="408058197" sldId="2147483674"/>
            <pc:sldLayoutMk cId="3608419098" sldId="214748368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F0CF612-8C9B-A941-294E-8FDE979B0B1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F399CD6-614A-E2D7-8F6D-1C890757685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339CE28-84FA-9A45-BF8F-11DF5FA9E873}" type="datetimeFigureOut">
              <a:rPr lang="en-US" smtClean="0"/>
              <a:t>8/18/2025</a:t>
            </a:fld>
            <a:endParaRPr lang="en-US"/>
          </a:p>
        </p:txBody>
      </p:sp>
      <p:sp>
        <p:nvSpPr>
          <p:cNvPr id="4" name="Footer Placeholder 3">
            <a:extLst>
              <a:ext uri="{FF2B5EF4-FFF2-40B4-BE49-F238E27FC236}">
                <a16:creationId xmlns:a16="http://schemas.microsoft.com/office/drawing/2014/main" id="{5C734E30-61CB-2965-968A-88E566FB6B4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51CE879C-FE59-065A-AB3D-BE61FB8955E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DD98430-5E8F-DD4C-AA1D-758E0F1FBA0C}" type="slidenum">
              <a:rPr lang="en-US" smtClean="0"/>
              <a:t>‹#›</a:t>
            </a:fld>
            <a:endParaRPr lang="en-US"/>
          </a:p>
        </p:txBody>
      </p:sp>
    </p:spTree>
    <p:extLst>
      <p:ext uri="{BB962C8B-B14F-4D97-AF65-F5344CB8AC3E}">
        <p14:creationId xmlns:p14="http://schemas.microsoft.com/office/powerpoint/2010/main" val="41070754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0DFBD9-F048-894A-B91D-2DBEADA3EAB2}" type="datetimeFigureOut">
              <a:rPr lang="en-US" smtClean="0"/>
              <a:t>8/18/2025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123114-9663-3148-BC1F-7A29E9DAA8FD}" type="slidenum">
              <a:rPr lang="en-US" smtClean="0"/>
              <a:t>‹#›</a:t>
            </a:fld>
            <a:endParaRPr lang="en-US"/>
          </a:p>
        </p:txBody>
      </p:sp>
    </p:spTree>
    <p:extLst>
      <p:ext uri="{BB962C8B-B14F-4D97-AF65-F5344CB8AC3E}">
        <p14:creationId xmlns:p14="http://schemas.microsoft.com/office/powerpoint/2010/main" val="2934707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Master" Target="../slideMasters/slideMaster2.xml"/><Relationship Id="rId4" Type="http://schemas.openxmlformats.org/officeDocument/2006/relationships/image" Target="../media/image7.sv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alphaModFix amt="27000"/>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5F03-144D-4A8E-9D11-020DEF8F6EC1}"/>
              </a:ext>
            </a:extLst>
          </p:cNvPr>
          <p:cNvSpPr>
            <a:spLocks noGrp="1"/>
          </p:cNvSpPr>
          <p:nvPr>
            <p:ph type="ctrTitle" hasCustomPrompt="1"/>
          </p:nvPr>
        </p:nvSpPr>
        <p:spPr>
          <a:xfrm>
            <a:off x="1524000" y="1328464"/>
            <a:ext cx="9144000" cy="2387600"/>
          </a:xfrm>
        </p:spPr>
        <p:txBody>
          <a:bodyPr lIns="90000" anchor="b">
            <a:normAutofit/>
          </a:bodyPr>
          <a:lstStyle>
            <a:lvl1pPr algn="ctr">
              <a:defRPr sz="4200">
                <a:solidFill>
                  <a:srgbClr val="000000"/>
                </a:solidFill>
              </a:defRPr>
            </a:lvl1pPr>
          </a:lstStyle>
          <a:p>
            <a:r>
              <a:rPr lang="en-GB" dirty="0"/>
              <a:t>CLICK TO EDIT MASTER TITLE STYLE</a:t>
            </a:r>
            <a:endParaRPr lang="en-AU" dirty="0"/>
          </a:p>
        </p:txBody>
      </p:sp>
      <p:sp>
        <p:nvSpPr>
          <p:cNvPr id="3" name="Subtitle 2">
            <a:extLst>
              <a:ext uri="{FF2B5EF4-FFF2-40B4-BE49-F238E27FC236}">
                <a16:creationId xmlns:a16="http://schemas.microsoft.com/office/drawing/2014/main" id="{822993DB-96C8-4D2F-8549-32418F6C5E62}"/>
              </a:ext>
            </a:extLst>
          </p:cNvPr>
          <p:cNvSpPr>
            <a:spLocks noGrp="1"/>
          </p:cNvSpPr>
          <p:nvPr>
            <p:ph type="subTitle" idx="1"/>
          </p:nvPr>
        </p:nvSpPr>
        <p:spPr>
          <a:xfrm>
            <a:off x="1524000" y="3855437"/>
            <a:ext cx="9144000" cy="1655762"/>
          </a:xfrm>
        </p:spPr>
        <p:txBody>
          <a:bodyPr/>
          <a:lstStyle>
            <a:lvl1pPr marL="0" indent="0" algn="ctr">
              <a:buNone/>
              <a:defRPr sz="2400">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dirty="0"/>
          </a:p>
        </p:txBody>
      </p:sp>
      <p:pic>
        <p:nvPicPr>
          <p:cNvPr id="12" name="Graphic 11">
            <a:extLst>
              <a:ext uri="{FF2B5EF4-FFF2-40B4-BE49-F238E27FC236}">
                <a16:creationId xmlns:a16="http://schemas.microsoft.com/office/drawing/2014/main" id="{B5B578F5-E7B1-5E5C-62B1-A96117530A2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22031" y="468849"/>
            <a:ext cx="2547938" cy="666868"/>
          </a:xfrm>
          <a:prstGeom prst="rect">
            <a:avLst/>
          </a:prstGeom>
        </p:spPr>
      </p:pic>
    </p:spTree>
    <p:extLst>
      <p:ext uri="{BB962C8B-B14F-4D97-AF65-F5344CB8AC3E}">
        <p14:creationId xmlns:p14="http://schemas.microsoft.com/office/powerpoint/2010/main" val="17347027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301913"/>
            <a:ext cx="10444244" cy="150018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Click to edit Master text styles</a:t>
            </a:r>
          </a:p>
        </p:txBody>
      </p:sp>
      <p:pic>
        <p:nvPicPr>
          <p:cNvPr id="20" name="Graphic 19">
            <a:extLst>
              <a:ext uri="{FF2B5EF4-FFF2-40B4-BE49-F238E27FC236}">
                <a16:creationId xmlns:a16="http://schemas.microsoft.com/office/drawing/2014/main" id="{C2F5CE93-153D-1008-9792-D4925FAD4FA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932591" y="1952180"/>
            <a:ext cx="8326815" cy="2179364"/>
          </a:xfrm>
          <a:prstGeom prst="rect">
            <a:avLst/>
          </a:prstGeom>
        </p:spPr>
      </p:pic>
    </p:spTree>
    <p:extLst>
      <p:ext uri="{BB962C8B-B14F-4D97-AF65-F5344CB8AC3E}">
        <p14:creationId xmlns:p14="http://schemas.microsoft.com/office/powerpoint/2010/main" val="1665611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A8017C7-B05D-D64E-96E3-51366030F5F7}"/>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US" dirty="0"/>
              <a:t>Click to edit Master title style</a:t>
            </a:r>
            <a:endParaRPr lang="en-AU" dirty="0"/>
          </a:p>
        </p:txBody>
      </p:sp>
      <p:sp>
        <p:nvSpPr>
          <p:cNvPr id="8" name="Subtitle 2">
            <a:extLst>
              <a:ext uri="{FF2B5EF4-FFF2-40B4-BE49-F238E27FC236}">
                <a16:creationId xmlns:a16="http://schemas.microsoft.com/office/drawing/2014/main" id="{7328DF4E-FF52-7743-977C-4EB0CE01107D}"/>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11" name="Slide Number Placeholder 5">
            <a:extLst>
              <a:ext uri="{FF2B5EF4-FFF2-40B4-BE49-F238E27FC236}">
                <a16:creationId xmlns:a16="http://schemas.microsoft.com/office/drawing/2014/main" id="{761E813C-B84F-D34B-94E3-648ACABCC4BC}"/>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141439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38939-8BCA-4A48-977C-4AEF72ED07AD}"/>
              </a:ext>
            </a:extLst>
          </p:cNvPr>
          <p:cNvSpPr>
            <a:spLocks noGrp="1"/>
          </p:cNvSpPr>
          <p:nvPr>
            <p:ph type="title"/>
          </p:nvPr>
        </p:nvSpPr>
        <p:spPr>
          <a:xfrm>
            <a:off x="561600" y="365125"/>
            <a:ext cx="10444244" cy="1324800"/>
          </a:xfrm>
        </p:spPr>
        <p:txBody>
          <a:bodyPr anchor="b" anchorCtr="0"/>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06B00400-E807-40A7-9671-CD762F43F0EF}"/>
              </a:ext>
            </a:extLst>
          </p:cNvPr>
          <p:cNvSpPr>
            <a:spLocks noGrp="1"/>
          </p:cNvSpPr>
          <p:nvPr>
            <p:ph idx="1"/>
          </p:nvPr>
        </p:nvSpPr>
        <p:spPr>
          <a:xfrm>
            <a:off x="561600" y="1825625"/>
            <a:ext cx="10444244" cy="4351338"/>
          </a:xfrm>
        </p:spPr>
        <p:txBody>
          <a:bodyPr lIns="90000" numCol="1" spcCol="288000"/>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Slide Number Placeholder 5">
            <a:extLst>
              <a:ext uri="{FF2B5EF4-FFF2-40B4-BE49-F238E27FC236}">
                <a16:creationId xmlns:a16="http://schemas.microsoft.com/office/drawing/2014/main" id="{FFF60CA2-DF65-4844-80EA-DFF3E4BD8135}"/>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171847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C843-CC10-4297-9633-2E01492B1B1F}"/>
              </a:ext>
            </a:extLst>
          </p:cNvPr>
          <p:cNvSpPr>
            <a:spLocks noGrp="1"/>
          </p:cNvSpPr>
          <p:nvPr>
            <p:ph type="title"/>
          </p:nvPr>
        </p:nvSpPr>
        <p:spPr>
          <a:xfrm>
            <a:off x="561600" y="1576568"/>
            <a:ext cx="10444244" cy="2852737"/>
          </a:xfrm>
        </p:spPr>
        <p:txBody>
          <a:bodyPr anchor="b">
            <a:normAutofit/>
          </a:bodyPr>
          <a:lstStyle>
            <a:lvl1pPr>
              <a:defRPr sz="4200"/>
            </a:lvl1p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589463"/>
            <a:ext cx="10444244"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Slide Number Placeholder 5">
            <a:extLst>
              <a:ext uri="{FF2B5EF4-FFF2-40B4-BE49-F238E27FC236}">
                <a16:creationId xmlns:a16="http://schemas.microsoft.com/office/drawing/2014/main" id="{9B453328-4D42-BE49-90CB-09CCFB4F6423}"/>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599983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3128-8628-4F17-B1A5-6F9684D4AF92}"/>
              </a:ext>
            </a:extLst>
          </p:cNvPr>
          <p:cNvSpPr>
            <a:spLocks noGrp="1"/>
          </p:cNvSpPr>
          <p:nvPr>
            <p:ph type="title"/>
          </p:nvPr>
        </p:nvSpPr>
        <p:spPr>
          <a:xfrm>
            <a:off x="561600" y="365125"/>
            <a:ext cx="10431474" cy="1325563"/>
          </a:xfrm>
        </p:spPr>
        <p:txBody>
          <a:bodyPr anchor="b" anchorCtr="0"/>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0C59390D-0FFF-4842-AF9F-6B8BC9A7FE7F}"/>
              </a:ext>
            </a:extLst>
          </p:cNvPr>
          <p:cNvSpPr>
            <a:spLocks noGrp="1"/>
          </p:cNvSpPr>
          <p:nvPr>
            <p:ph type="body" idx="1"/>
          </p:nvPr>
        </p:nvSpPr>
        <p:spPr>
          <a:xfrm>
            <a:off x="561600" y="1681163"/>
            <a:ext cx="5083983" cy="823912"/>
          </a:xfrm>
        </p:spPr>
        <p:txBody>
          <a:bodyPr anchor="ctr" anchorCtr="0">
            <a:normAutofit/>
          </a:bodyPr>
          <a:lstStyle>
            <a:lvl1pPr marL="0" indent="0">
              <a:buNone/>
              <a:defRPr sz="2400" b="1">
                <a:solidFill>
                  <a:srgbClr val="FAA61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49A96B1-0D2C-4C18-AA84-21DB84664D1B}"/>
              </a:ext>
            </a:extLst>
          </p:cNvPr>
          <p:cNvSpPr>
            <a:spLocks noGrp="1"/>
          </p:cNvSpPr>
          <p:nvPr>
            <p:ph sz="half" idx="2"/>
          </p:nvPr>
        </p:nvSpPr>
        <p:spPr>
          <a:xfrm>
            <a:off x="561600"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a:extLst>
              <a:ext uri="{FF2B5EF4-FFF2-40B4-BE49-F238E27FC236}">
                <a16:creationId xmlns:a16="http://schemas.microsoft.com/office/drawing/2014/main" id="{0E80B6EF-A6B9-4D12-BB47-25782462BE44}"/>
              </a:ext>
            </a:extLst>
          </p:cNvPr>
          <p:cNvSpPr>
            <a:spLocks noGrp="1"/>
          </p:cNvSpPr>
          <p:nvPr>
            <p:ph type="body" sz="quarter" idx="3"/>
          </p:nvPr>
        </p:nvSpPr>
        <p:spPr>
          <a:xfrm>
            <a:off x="5909093" y="1681163"/>
            <a:ext cx="5083982" cy="823912"/>
          </a:xfrm>
        </p:spPr>
        <p:txBody>
          <a:bodyPr anchor="ctr" anchorCtr="0">
            <a:normAutofit/>
          </a:bodyPr>
          <a:lstStyle>
            <a:lvl1pPr marL="0" indent="0">
              <a:buNone/>
              <a:defRPr sz="2400" b="1">
                <a:solidFill>
                  <a:srgbClr val="FAA61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D67E9C18-FD7B-4CF0-88D1-861C546ECE29}"/>
              </a:ext>
            </a:extLst>
          </p:cNvPr>
          <p:cNvSpPr>
            <a:spLocks noGrp="1"/>
          </p:cNvSpPr>
          <p:nvPr>
            <p:ph sz="quarter" idx="4"/>
          </p:nvPr>
        </p:nvSpPr>
        <p:spPr>
          <a:xfrm>
            <a:off x="5909093"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1" name="Slide Number Placeholder 5">
            <a:extLst>
              <a:ext uri="{FF2B5EF4-FFF2-40B4-BE49-F238E27FC236}">
                <a16:creationId xmlns:a16="http://schemas.microsoft.com/office/drawing/2014/main" id="{60D923A4-1E98-DA41-A9AF-8665D38724DF}"/>
              </a:ext>
            </a:extLst>
          </p:cNvPr>
          <p:cNvSpPr>
            <a:spLocks noGrp="1"/>
          </p:cNvSpPr>
          <p:nvPr>
            <p:ph type="sldNum" sz="quarter" idx="10"/>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153427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FFC70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0941-0A98-42C4-94EF-6AEEFC7538D3}"/>
              </a:ext>
            </a:extLst>
          </p:cNvPr>
          <p:cNvSpPr>
            <a:spLocks noGrp="1"/>
          </p:cNvSpPr>
          <p:nvPr>
            <p:ph type="title"/>
          </p:nvPr>
        </p:nvSpPr>
        <p:spPr/>
        <p:txBody>
          <a:bodyPr anchor="b" anchorCtr="0"/>
          <a:lstStyle>
            <a:lvl1pPr algn="ctr">
              <a:defRPr>
                <a:solidFill>
                  <a:srgbClr val="000000"/>
                </a:solidFill>
              </a:defRPr>
            </a:lvl1pPr>
          </a:lstStyle>
          <a:p>
            <a:r>
              <a:rPr lang="en-US" dirty="0"/>
              <a:t>Click to edit Master title style</a:t>
            </a:r>
            <a:endParaRPr lang="en-AU" dirty="0"/>
          </a:p>
        </p:txBody>
      </p:sp>
      <p:sp>
        <p:nvSpPr>
          <p:cNvPr id="6" name="Slide Number Placeholder 5">
            <a:extLst>
              <a:ext uri="{FF2B5EF4-FFF2-40B4-BE49-F238E27FC236}">
                <a16:creationId xmlns:a16="http://schemas.microsoft.com/office/drawing/2014/main" id="{F21A3789-18B5-6D44-B98B-80A930F42430}"/>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898616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5675587F-5951-0649-835F-38B453D52B95}"/>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pic>
        <p:nvPicPr>
          <p:cNvPr id="3" name="Graphic 2">
            <a:extLst>
              <a:ext uri="{FF2B5EF4-FFF2-40B4-BE49-F238E27FC236}">
                <a16:creationId xmlns:a16="http://schemas.microsoft.com/office/drawing/2014/main" id="{45DFD020-4D7B-066F-A73D-FA688C572ECB}"/>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801137" y="365125"/>
            <a:ext cx="2052914" cy="537306"/>
          </a:xfrm>
          <a:prstGeom prst="rect">
            <a:avLst/>
          </a:prstGeom>
        </p:spPr>
      </p:pic>
    </p:spTree>
    <p:extLst>
      <p:ext uri="{BB962C8B-B14F-4D97-AF65-F5344CB8AC3E}">
        <p14:creationId xmlns:p14="http://schemas.microsoft.com/office/powerpoint/2010/main" val="1647192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D314-5B25-422C-9A09-EBBDACB5E2DC}"/>
              </a:ext>
            </a:extLst>
          </p:cNvPr>
          <p:cNvSpPr>
            <a:spLocks noGrp="1"/>
          </p:cNvSpPr>
          <p:nvPr>
            <p:ph type="title"/>
          </p:nvPr>
        </p:nvSpPr>
        <p:spPr>
          <a:xfrm>
            <a:off x="561600" y="457200"/>
            <a:ext cx="3932237" cy="1600200"/>
          </a:xfrm>
        </p:spPr>
        <p:txBody>
          <a:bodyPr anchor="b"/>
          <a:lstStyle>
            <a:lvl1pPr>
              <a:defRPr sz="3200">
                <a:solidFill>
                  <a:srgbClr val="000000"/>
                </a:solidFill>
              </a:defRPr>
            </a:lvl1pPr>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63522F35-E4B9-4E3D-9EC3-DF87AC327838}"/>
              </a:ext>
            </a:extLst>
          </p:cNvPr>
          <p:cNvSpPr>
            <a:spLocks noGrp="1"/>
          </p:cNvSpPr>
          <p:nvPr>
            <p:ph idx="1"/>
          </p:nvPr>
        </p:nvSpPr>
        <p:spPr>
          <a:xfrm>
            <a:off x="4833644" y="987425"/>
            <a:ext cx="6172200" cy="4873625"/>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Text Placeholder 3">
            <a:extLst>
              <a:ext uri="{FF2B5EF4-FFF2-40B4-BE49-F238E27FC236}">
                <a16:creationId xmlns:a16="http://schemas.microsoft.com/office/drawing/2014/main" id="{CD1024BE-B989-447C-8366-725A2B2C4C4D}"/>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Slide Number Placeholder 5">
            <a:extLst>
              <a:ext uri="{FF2B5EF4-FFF2-40B4-BE49-F238E27FC236}">
                <a16:creationId xmlns:a16="http://schemas.microsoft.com/office/drawing/2014/main" id="{EBCB3648-023E-C741-B886-30D061B51D26}"/>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39602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3644"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9532DA3F-AFB0-4BE8-8A17-D52676AC7470}"/>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Slide Number Placeholder 5">
            <a:extLst>
              <a:ext uri="{FF2B5EF4-FFF2-40B4-BE49-F238E27FC236}">
                <a16:creationId xmlns:a16="http://schemas.microsoft.com/office/drawing/2014/main" id="{0497E14E-F49B-BF4D-AE7F-B28521E9DE62}"/>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015156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alphaModFix amt="18517"/>
            <a:lum/>
          </a:blip>
          <a:srcRect/>
          <a:stretch>
            <a:fillRect t="-9000" b="-9000"/>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A8017C7-B05D-D64E-96E3-51366030F5F7}"/>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US" dirty="0"/>
              <a:t>Click to edit Master title style</a:t>
            </a:r>
            <a:endParaRPr lang="en-AU" dirty="0"/>
          </a:p>
        </p:txBody>
      </p:sp>
      <p:sp>
        <p:nvSpPr>
          <p:cNvPr id="8" name="Subtitle 2">
            <a:extLst>
              <a:ext uri="{FF2B5EF4-FFF2-40B4-BE49-F238E27FC236}">
                <a16:creationId xmlns:a16="http://schemas.microsoft.com/office/drawing/2014/main" id="{7328DF4E-FF52-7743-977C-4EB0CE01107D}"/>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sp>
        <p:nvSpPr>
          <p:cNvPr id="13" name="Slide Number Placeholder 5">
            <a:extLst>
              <a:ext uri="{FF2B5EF4-FFF2-40B4-BE49-F238E27FC236}">
                <a16:creationId xmlns:a16="http://schemas.microsoft.com/office/drawing/2014/main" id="{004BAA00-1E2F-684B-A542-6F285847AC20}"/>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735207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38939-8BCA-4A48-977C-4AEF72ED07AD}"/>
              </a:ext>
            </a:extLst>
          </p:cNvPr>
          <p:cNvSpPr>
            <a:spLocks noGrp="1"/>
          </p:cNvSpPr>
          <p:nvPr>
            <p:ph type="title"/>
          </p:nvPr>
        </p:nvSpPr>
        <p:spPr>
          <a:xfrm>
            <a:off x="561600" y="365125"/>
            <a:ext cx="10444244" cy="1324800"/>
          </a:xfrm>
        </p:spPr>
        <p:txBody>
          <a:bodyPr anchor="b" anchorCtr="0"/>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06B00400-E807-40A7-9671-CD762F43F0EF}"/>
              </a:ext>
            </a:extLst>
          </p:cNvPr>
          <p:cNvSpPr>
            <a:spLocks noGrp="1"/>
          </p:cNvSpPr>
          <p:nvPr>
            <p:ph idx="1"/>
          </p:nvPr>
        </p:nvSpPr>
        <p:spPr>
          <a:xfrm>
            <a:off x="561600" y="1825625"/>
            <a:ext cx="10444244" cy="4351338"/>
          </a:xfrm>
        </p:spPr>
        <p:txBody>
          <a:bodyPr lIns="90000" numCol="1" spcCol="288000"/>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7" name="Slide Number Placeholder 5">
            <a:extLst>
              <a:ext uri="{FF2B5EF4-FFF2-40B4-BE49-F238E27FC236}">
                <a16:creationId xmlns:a16="http://schemas.microsoft.com/office/drawing/2014/main" id="{5CB50078-D746-F446-ABFE-744A5DAB47D6}"/>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54362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C843-CC10-4297-9633-2E01492B1B1F}"/>
              </a:ext>
            </a:extLst>
          </p:cNvPr>
          <p:cNvSpPr>
            <a:spLocks noGrp="1"/>
          </p:cNvSpPr>
          <p:nvPr>
            <p:ph type="title"/>
          </p:nvPr>
        </p:nvSpPr>
        <p:spPr>
          <a:xfrm>
            <a:off x="561600" y="1576568"/>
            <a:ext cx="10444244" cy="2852737"/>
          </a:xfrm>
        </p:spPr>
        <p:txBody>
          <a:bodyPr anchor="b">
            <a:normAutofit/>
          </a:bodyPr>
          <a:lstStyle>
            <a:lvl1pPr>
              <a:defRPr sz="4200"/>
            </a:lvl1p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589463"/>
            <a:ext cx="10444244"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cxnSp>
        <p:nvCxnSpPr>
          <p:cNvPr id="7" name="Straight Connector 6">
            <a:extLst>
              <a:ext uri="{FF2B5EF4-FFF2-40B4-BE49-F238E27FC236}">
                <a16:creationId xmlns:a16="http://schemas.microsoft.com/office/drawing/2014/main" id="{164D0EDB-A42B-2942-AD8C-5C410CD624FF}"/>
              </a:ext>
            </a:extLst>
          </p:cNvPr>
          <p:cNvCxnSpPr>
            <a:cxnSpLocks/>
          </p:cNvCxnSpPr>
          <p:nvPr userDrawn="1"/>
        </p:nvCxnSpPr>
        <p:spPr>
          <a:xfrm>
            <a:off x="744652"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56841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3128-8628-4F17-B1A5-6F9684D4AF92}"/>
              </a:ext>
            </a:extLst>
          </p:cNvPr>
          <p:cNvSpPr>
            <a:spLocks noGrp="1"/>
          </p:cNvSpPr>
          <p:nvPr>
            <p:ph type="title"/>
          </p:nvPr>
        </p:nvSpPr>
        <p:spPr>
          <a:xfrm>
            <a:off x="561600" y="365125"/>
            <a:ext cx="10431474" cy="1325563"/>
          </a:xfrm>
        </p:spPr>
        <p:txBody>
          <a:bodyPr anchor="b" anchorCtr="0"/>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0C59390D-0FFF-4842-AF9F-6B8BC9A7FE7F}"/>
              </a:ext>
            </a:extLst>
          </p:cNvPr>
          <p:cNvSpPr>
            <a:spLocks noGrp="1"/>
          </p:cNvSpPr>
          <p:nvPr>
            <p:ph type="body" idx="1"/>
          </p:nvPr>
        </p:nvSpPr>
        <p:spPr>
          <a:xfrm>
            <a:off x="561600" y="1681163"/>
            <a:ext cx="5083983"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49A96B1-0D2C-4C18-AA84-21DB84664D1B}"/>
              </a:ext>
            </a:extLst>
          </p:cNvPr>
          <p:cNvSpPr>
            <a:spLocks noGrp="1"/>
          </p:cNvSpPr>
          <p:nvPr>
            <p:ph sz="half" idx="2"/>
          </p:nvPr>
        </p:nvSpPr>
        <p:spPr>
          <a:xfrm>
            <a:off x="561600"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a:extLst>
              <a:ext uri="{FF2B5EF4-FFF2-40B4-BE49-F238E27FC236}">
                <a16:creationId xmlns:a16="http://schemas.microsoft.com/office/drawing/2014/main" id="{0E80B6EF-A6B9-4D12-BB47-25782462BE44}"/>
              </a:ext>
            </a:extLst>
          </p:cNvPr>
          <p:cNvSpPr>
            <a:spLocks noGrp="1"/>
          </p:cNvSpPr>
          <p:nvPr>
            <p:ph type="body" sz="quarter" idx="3"/>
          </p:nvPr>
        </p:nvSpPr>
        <p:spPr>
          <a:xfrm>
            <a:off x="5909093" y="1681163"/>
            <a:ext cx="5083982"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D67E9C18-FD7B-4CF0-88D1-861C546ECE29}"/>
              </a:ext>
            </a:extLst>
          </p:cNvPr>
          <p:cNvSpPr>
            <a:spLocks noGrp="1"/>
          </p:cNvSpPr>
          <p:nvPr>
            <p:ph sz="quarter" idx="4"/>
          </p:nvPr>
        </p:nvSpPr>
        <p:spPr>
          <a:xfrm>
            <a:off x="5909093" y="2505075"/>
            <a:ext cx="5083981" cy="3684588"/>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Slide Number Placeholder 5">
            <a:extLst>
              <a:ext uri="{FF2B5EF4-FFF2-40B4-BE49-F238E27FC236}">
                <a16:creationId xmlns:a16="http://schemas.microsoft.com/office/drawing/2014/main" id="{FF660F90-14E2-AF46-89BE-88A67368ED28}"/>
              </a:ext>
            </a:extLst>
          </p:cNvPr>
          <p:cNvSpPr>
            <a:spLocks noGrp="1"/>
          </p:cNvSpPr>
          <p:nvPr>
            <p:ph type="sldNum" sz="quarter" idx="10"/>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18832086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0941-0A98-42C4-94EF-6AEEFC7538D3}"/>
              </a:ext>
            </a:extLst>
          </p:cNvPr>
          <p:cNvSpPr>
            <a:spLocks noGrp="1"/>
          </p:cNvSpPr>
          <p:nvPr>
            <p:ph type="title"/>
          </p:nvPr>
        </p:nvSpPr>
        <p:spPr/>
        <p:txBody>
          <a:bodyPr anchor="b" anchorCtr="0"/>
          <a:lstStyle/>
          <a:p>
            <a:r>
              <a:rPr lang="en-US" dirty="0"/>
              <a:t>Click to edit Master title style</a:t>
            </a:r>
            <a:endParaRPr lang="en-AU" dirty="0"/>
          </a:p>
        </p:txBody>
      </p:sp>
      <p:sp>
        <p:nvSpPr>
          <p:cNvPr id="6" name="Slide Number Placeholder 5">
            <a:extLst>
              <a:ext uri="{FF2B5EF4-FFF2-40B4-BE49-F238E27FC236}">
                <a16:creationId xmlns:a16="http://schemas.microsoft.com/office/drawing/2014/main" id="{652A309A-5DF9-4C47-B84A-1C56D9ED9465}"/>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1014611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FFC709"/>
        </a:solidFill>
        <a:effectLst/>
      </p:bgPr>
    </p:bg>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24237A4D-C30D-2A46-B76F-FF94266A379D}"/>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5858624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D314-5B25-422C-9A09-EBBDACB5E2DC}"/>
              </a:ext>
            </a:extLst>
          </p:cNvPr>
          <p:cNvSpPr>
            <a:spLocks noGrp="1"/>
          </p:cNvSpPr>
          <p:nvPr>
            <p:ph type="title"/>
          </p:nvPr>
        </p:nvSpPr>
        <p:spPr>
          <a:xfrm>
            <a:off x="561600" y="457200"/>
            <a:ext cx="3932237" cy="1600200"/>
          </a:xfrm>
        </p:spPr>
        <p:txBody>
          <a:bodyPr anchor="b"/>
          <a:lstStyle>
            <a:lvl1pPr>
              <a:defRPr sz="3200"/>
            </a:lvl1pPr>
          </a:lstStyle>
          <a:p>
            <a:r>
              <a:rPr lang="en-US" dirty="0"/>
              <a:t>Click to edit Master title style</a:t>
            </a:r>
            <a:endParaRPr lang="en-AU" dirty="0"/>
          </a:p>
        </p:txBody>
      </p:sp>
      <p:sp>
        <p:nvSpPr>
          <p:cNvPr id="3" name="Content Placeholder 2">
            <a:extLst>
              <a:ext uri="{FF2B5EF4-FFF2-40B4-BE49-F238E27FC236}">
                <a16:creationId xmlns:a16="http://schemas.microsoft.com/office/drawing/2014/main" id="{63522F35-E4B9-4E3D-9EC3-DF87AC327838}"/>
              </a:ext>
            </a:extLst>
          </p:cNvPr>
          <p:cNvSpPr>
            <a:spLocks noGrp="1"/>
          </p:cNvSpPr>
          <p:nvPr>
            <p:ph idx="1"/>
          </p:nvPr>
        </p:nvSpPr>
        <p:spPr>
          <a:xfrm>
            <a:off x="4833644" y="987425"/>
            <a:ext cx="6172200" cy="4873625"/>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Text Placeholder 3">
            <a:extLst>
              <a:ext uri="{FF2B5EF4-FFF2-40B4-BE49-F238E27FC236}">
                <a16:creationId xmlns:a16="http://schemas.microsoft.com/office/drawing/2014/main" id="{CD1024BE-B989-447C-8366-725A2B2C4C4D}"/>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Slide Number Placeholder 5">
            <a:extLst>
              <a:ext uri="{FF2B5EF4-FFF2-40B4-BE49-F238E27FC236}">
                <a16:creationId xmlns:a16="http://schemas.microsoft.com/office/drawing/2014/main" id="{07DB9F4F-CD33-AD46-A55C-B888D654D706}"/>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2604088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3644"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9532DA3F-AFB0-4BE8-8A17-D52676AC7470}"/>
              </a:ext>
            </a:extLst>
          </p:cNvPr>
          <p:cNvSpPr>
            <a:spLocks noGrp="1"/>
          </p:cNvSpPr>
          <p:nvPr>
            <p:ph type="body" sz="half" idx="2"/>
          </p:nvPr>
        </p:nvSpPr>
        <p:spPr>
          <a:xfrm>
            <a:off x="561600" y="2219416"/>
            <a:ext cx="3932237" cy="364957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Slide Number Placeholder 5">
            <a:extLst>
              <a:ext uri="{FF2B5EF4-FFF2-40B4-BE49-F238E27FC236}">
                <a16:creationId xmlns:a16="http://schemas.microsoft.com/office/drawing/2014/main" id="{F6C903CB-FB18-4D4A-992E-0C1F6EA528D1}"/>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339561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211830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10" Type="http://schemas.openxmlformats.org/officeDocument/2006/relationships/image" Target="../media/image8.png"/><Relationship Id="rId4" Type="http://schemas.openxmlformats.org/officeDocument/2006/relationships/slideLayout" Target="../slideLayouts/slideLayout6.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10" Type="http://schemas.openxmlformats.org/officeDocument/2006/relationships/image" Target="../media/image8.png"/><Relationship Id="rId4" Type="http://schemas.openxmlformats.org/officeDocument/2006/relationships/slideLayout" Target="../slideLayouts/slideLayout14.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9.xml"/><Relationship Id="rId5" Type="http://schemas.openxmlformats.org/officeDocument/2006/relationships/image" Target="../media/image11.svg"/><Relationship Id="rId4"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70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1600" y="365125"/>
            <a:ext cx="10444244" cy="1324800"/>
          </a:xfrm>
          <a:prstGeom prst="rect">
            <a:avLst/>
          </a:prstGeom>
        </p:spPr>
        <p:txBody>
          <a:bodyPr vert="horz" lIns="91440" tIns="45720" rIns="91440" bIns="45720" rtlCol="0" anchor="b" anchorCtr="0">
            <a:normAutofit/>
          </a:bodyPr>
          <a:lstStyle/>
          <a:p>
            <a:r>
              <a:rPr lang="en-GB"/>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1600" y="1825625"/>
            <a:ext cx="10444244"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7" name="Date Placeholder 3">
            <a:extLst>
              <a:ext uri="{FF2B5EF4-FFF2-40B4-BE49-F238E27FC236}">
                <a16:creationId xmlns:a16="http://schemas.microsoft.com/office/drawing/2014/main" id="{5C19B284-07BE-994B-943D-550CDA43F68D}"/>
              </a:ext>
            </a:extLst>
          </p:cNvPr>
          <p:cNvSpPr>
            <a:spLocks noGrp="1"/>
          </p:cNvSpPr>
          <p:nvPr>
            <p:ph type="dt" sz="half" idx="2"/>
          </p:nvPr>
        </p:nvSpPr>
        <p:spPr>
          <a:xfrm>
            <a:off x="561600" y="6404902"/>
            <a:ext cx="1047244" cy="365125"/>
          </a:xfrm>
          <a:prstGeom prst="rect">
            <a:avLst/>
          </a:prstGeom>
        </p:spPr>
        <p:txBody>
          <a:bodyPr vert="horz" lIns="91440" tIns="45720" rIns="91440" bIns="45720" rtlCol="0" anchor="ctr"/>
          <a:lstStyle>
            <a:lvl1pPr algn="l">
              <a:defRPr sz="1200">
                <a:solidFill>
                  <a:schemeClr val="bg1"/>
                </a:solidFill>
              </a:defRPr>
            </a:lvl1pPr>
          </a:lstStyle>
          <a:p>
            <a:endParaRPr lang="en-AU" dirty="0"/>
          </a:p>
        </p:txBody>
      </p:sp>
      <p:sp>
        <p:nvSpPr>
          <p:cNvPr id="8" name="Footer Placeholder 4">
            <a:extLst>
              <a:ext uri="{FF2B5EF4-FFF2-40B4-BE49-F238E27FC236}">
                <a16:creationId xmlns:a16="http://schemas.microsoft.com/office/drawing/2014/main" id="{55A94617-C3A2-F846-A875-D1C6C035B507}"/>
              </a:ext>
            </a:extLst>
          </p:cNvPr>
          <p:cNvSpPr>
            <a:spLocks noGrp="1"/>
          </p:cNvSpPr>
          <p:nvPr>
            <p:ph type="ftr" sz="quarter" idx="3"/>
          </p:nvPr>
        </p:nvSpPr>
        <p:spPr>
          <a:xfrm>
            <a:off x="1846590" y="6404902"/>
            <a:ext cx="6153062" cy="365125"/>
          </a:xfrm>
          <a:prstGeom prst="rect">
            <a:avLst/>
          </a:prstGeom>
        </p:spPr>
        <p:txBody>
          <a:bodyPr vert="horz" lIns="91440" tIns="45720" rIns="91440" bIns="45720" rtlCol="0" anchor="ctr"/>
          <a:lstStyle>
            <a:lvl1pPr algn="ctr">
              <a:defRPr sz="1200">
                <a:solidFill>
                  <a:schemeClr val="bg1"/>
                </a:solidFill>
              </a:defRPr>
            </a:lvl1pPr>
          </a:lstStyle>
          <a:p>
            <a:endParaRPr lang="en-AU" dirty="0"/>
          </a:p>
        </p:txBody>
      </p:sp>
      <p:sp>
        <p:nvSpPr>
          <p:cNvPr id="9" name="Slide Number Placeholder 5">
            <a:extLst>
              <a:ext uri="{FF2B5EF4-FFF2-40B4-BE49-F238E27FC236}">
                <a16:creationId xmlns:a16="http://schemas.microsoft.com/office/drawing/2014/main" id="{FAEB496B-2858-6148-9387-88EC19CAF90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pic>
        <p:nvPicPr>
          <p:cNvPr id="10" name="Picture 9" descr="The Salvation Army Australia inclusion icons.&#10;">
            <a:extLst>
              <a:ext uri="{FF2B5EF4-FFF2-40B4-BE49-F238E27FC236}">
                <a16:creationId xmlns:a16="http://schemas.microsoft.com/office/drawing/2014/main" id="{6CA8400B-83E8-E019-094E-B5A9A186F3D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05719" y="6160327"/>
            <a:ext cx="1380562" cy="293369"/>
          </a:xfrm>
          <a:prstGeom prst="rect">
            <a:avLst/>
          </a:prstGeom>
        </p:spPr>
      </p:pic>
      <p:pic>
        <p:nvPicPr>
          <p:cNvPr id="11" name="Picture 10" descr="A red shield with white text&#10;&#10;Description automatically generated">
            <a:extLst>
              <a:ext uri="{FF2B5EF4-FFF2-40B4-BE49-F238E27FC236}">
                <a16:creationId xmlns:a16="http://schemas.microsoft.com/office/drawing/2014/main" id="{D503C5BE-5B21-087C-CB7E-EB955CE3158E}"/>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496192" y="5172075"/>
            <a:ext cx="1199615" cy="849139"/>
          </a:xfrm>
          <a:prstGeom prst="rect">
            <a:avLst/>
          </a:prstGeom>
        </p:spPr>
      </p:pic>
    </p:spTree>
    <p:extLst>
      <p:ext uri="{BB962C8B-B14F-4D97-AF65-F5344CB8AC3E}">
        <p14:creationId xmlns:p14="http://schemas.microsoft.com/office/powerpoint/2010/main" val="1835743683"/>
      </p:ext>
    </p:extLst>
  </p:cSld>
  <p:clrMap bg1="lt1" tx1="dk1" bg2="lt2" tx2="dk2" accent1="accent1" accent2="accent2" accent3="accent3" accent4="accent4" accent5="accent5" accent6="accent6" hlink="hlink" folHlink="folHlink"/>
  <p:sldLayoutIdLst>
    <p:sldLayoutId id="2147483649" r:id="rId1"/>
    <p:sldLayoutId id="2147483651" r:id="rId2"/>
  </p:sldLayoutIdLst>
  <p:hf hdr="0" ftr="0" dt="0"/>
  <p:txStyles>
    <p:titleStyle>
      <a:lvl1pPr algn="ctr" defTabSz="914400" rtl="0" eaLnBrk="1" latinLnBrk="0" hangingPunct="1">
        <a:lnSpc>
          <a:spcPct val="90000"/>
        </a:lnSpc>
        <a:spcBef>
          <a:spcPct val="0"/>
        </a:spcBef>
        <a:buNone/>
        <a:defRPr sz="42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4F3AAD7-618D-8A60-1B14-1669FDCFBF67}"/>
              </a:ext>
            </a:extLst>
          </p:cNvPr>
          <p:cNvSpPr/>
          <p:nvPr userDrawn="1"/>
        </p:nvSpPr>
        <p:spPr>
          <a:xfrm>
            <a:off x="-37763" y="6279444"/>
            <a:ext cx="12267526" cy="644890"/>
          </a:xfrm>
          <a:prstGeom prst="rect">
            <a:avLst/>
          </a:prstGeom>
          <a:solidFill>
            <a:srgbClr val="FFC70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2154" y="365125"/>
            <a:ext cx="10443690" cy="1324800"/>
          </a:xfrm>
          <a:prstGeom prst="rect">
            <a:avLst/>
          </a:prstGeom>
        </p:spPr>
        <p:txBody>
          <a:bodyPr vert="horz" lIns="91440" tIns="45720" rIns="91440" bIns="45720" rtlCol="0" anchor="b" anchorCtr="0">
            <a:normAutofit/>
          </a:body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2154" y="1825625"/>
            <a:ext cx="1044369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Slide Number Placeholder 5">
            <a:extLst>
              <a:ext uri="{FF2B5EF4-FFF2-40B4-BE49-F238E27FC236}">
                <a16:creationId xmlns:a16="http://schemas.microsoft.com/office/drawing/2014/main" id="{57A860CE-669D-483D-BD76-863DDD010FFA}"/>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r>
              <a:rPr lang="en-AU" dirty="0"/>
              <a:t> </a:t>
            </a:r>
            <a:fld id="{B3DCD73F-D2FC-42C9-AEFE-D7C4198EA148}" type="slidenum">
              <a:rPr lang="en-AU" smtClean="0"/>
              <a:pPr/>
              <a:t>‹#›</a:t>
            </a:fld>
            <a:endParaRPr lang="en-AU" dirty="0"/>
          </a:p>
        </p:txBody>
      </p:sp>
      <p:pic>
        <p:nvPicPr>
          <p:cNvPr id="11" name="Picture 10" descr="The Salvation Army logo.">
            <a:extLst>
              <a:ext uri="{FF2B5EF4-FFF2-40B4-BE49-F238E27FC236}">
                <a16:creationId xmlns:a16="http://schemas.microsoft.com/office/drawing/2014/main" id="{EF38C1E7-F31E-C343-8632-421649508EF1}"/>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11232302" y="5958207"/>
            <a:ext cx="621749" cy="733957"/>
          </a:xfrm>
          <a:prstGeom prst="rect">
            <a:avLst/>
          </a:prstGeom>
        </p:spPr>
      </p:pic>
    </p:spTree>
    <p:extLst>
      <p:ext uri="{BB962C8B-B14F-4D97-AF65-F5344CB8AC3E}">
        <p14:creationId xmlns:p14="http://schemas.microsoft.com/office/powerpoint/2010/main" val="8615455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5" r:id="rId4"/>
    <p:sldLayoutId id="2147483666" r:id="rId5"/>
    <p:sldLayoutId id="2147483667" r:id="rId6"/>
    <p:sldLayoutId id="2147483668" r:id="rId7"/>
    <p:sldLayoutId id="2147483669" r:id="rId8"/>
  </p:sldLayoutIdLst>
  <p:hf hdr="0" ftr="0" dt="0"/>
  <p:txStyles>
    <p:titleStyle>
      <a:lvl1pPr algn="l" defTabSz="914400" rtl="0" eaLnBrk="1" latinLnBrk="0" hangingPunct="1">
        <a:lnSpc>
          <a:spcPct val="90000"/>
        </a:lnSpc>
        <a:spcBef>
          <a:spcPct val="0"/>
        </a:spcBef>
        <a:buNone/>
        <a:defRPr sz="4200" b="1" kern="1200">
          <a:solidFill>
            <a:srgbClr val="FFC709"/>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userDrawn="1">
          <p15:clr>
            <a:srgbClr val="F26B43"/>
          </p15:clr>
        </p15:guide>
        <p15:guide id="3" orient="horz" pos="4178"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8960804-221D-6B12-C504-57186996989B}"/>
              </a:ext>
            </a:extLst>
          </p:cNvPr>
          <p:cNvSpPr/>
          <p:nvPr userDrawn="1"/>
        </p:nvSpPr>
        <p:spPr>
          <a:xfrm>
            <a:off x="-37763" y="6279444"/>
            <a:ext cx="12267526" cy="64489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2154" y="365125"/>
            <a:ext cx="10443690" cy="1324800"/>
          </a:xfrm>
          <a:prstGeom prst="rect">
            <a:avLst/>
          </a:prstGeom>
        </p:spPr>
        <p:txBody>
          <a:bodyPr vert="horz" lIns="91440" tIns="45720" rIns="91440" bIns="45720" rtlCol="0" anchor="b" anchorCtr="0">
            <a:normAutofit/>
          </a:bodyPr>
          <a:lstStyle/>
          <a:p>
            <a:r>
              <a:rPr lang="en-US" dirty="0"/>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2154" y="1825625"/>
            <a:ext cx="1044369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9" name="Slide Number Placeholder 5">
            <a:extLst>
              <a:ext uri="{FF2B5EF4-FFF2-40B4-BE49-F238E27FC236}">
                <a16:creationId xmlns:a16="http://schemas.microsoft.com/office/drawing/2014/main" id="{08DE158D-B1C7-104D-843F-F49CB7988CB7}"/>
              </a:ext>
            </a:extLst>
          </p:cNvPr>
          <p:cNvSpPr>
            <a:spLocks noGrp="1"/>
          </p:cNvSpPr>
          <p:nvPr>
            <p:ph type="sldNum" sz="quarter" idx="4"/>
          </p:nvPr>
        </p:nvSpPr>
        <p:spPr>
          <a:xfrm>
            <a:off x="10419648" y="6456233"/>
            <a:ext cx="670855" cy="365125"/>
          </a:xfrm>
          <a:prstGeom prst="rect">
            <a:avLst/>
          </a:prstGeom>
        </p:spPr>
        <p:txBody>
          <a:bodyPr vert="horz" lIns="91440" tIns="45720" rIns="91440" bIns="45720" rtlCol="0" anchor="ctr"/>
          <a:lstStyle>
            <a:lvl1pPr algn="r">
              <a:defRPr sz="1300">
                <a:solidFill>
                  <a:schemeClr val="bg1"/>
                </a:solidFill>
              </a:defRPr>
            </a:lvl1pPr>
          </a:lstStyle>
          <a:p>
            <a:fld id="{B3DCD73F-D2FC-42C9-AEFE-D7C4198EA148}" type="slidenum">
              <a:rPr lang="en-AU" smtClean="0"/>
              <a:pPr/>
              <a:t>‹#›</a:t>
            </a:fld>
            <a:endParaRPr lang="en-AU" dirty="0"/>
          </a:p>
        </p:txBody>
      </p:sp>
      <p:pic>
        <p:nvPicPr>
          <p:cNvPr id="10" name="Picture 9" descr="The Salvation Army logo.">
            <a:extLst>
              <a:ext uri="{FF2B5EF4-FFF2-40B4-BE49-F238E27FC236}">
                <a16:creationId xmlns:a16="http://schemas.microsoft.com/office/drawing/2014/main" id="{BB90E194-254B-B935-046D-18CDA17C2202}"/>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11232302" y="5958207"/>
            <a:ext cx="621749" cy="733957"/>
          </a:xfrm>
          <a:prstGeom prst="rect">
            <a:avLst/>
          </a:prstGeom>
        </p:spPr>
      </p:pic>
    </p:spTree>
    <p:extLst>
      <p:ext uri="{BB962C8B-B14F-4D97-AF65-F5344CB8AC3E}">
        <p14:creationId xmlns:p14="http://schemas.microsoft.com/office/powerpoint/2010/main" val="408058197"/>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Lst>
  <p:hf hdr="0" ftr="0" dt="0"/>
  <p:txStyles>
    <p:titleStyle>
      <a:lvl1pPr algn="l" defTabSz="914400" rtl="0" eaLnBrk="1" latinLnBrk="0" hangingPunct="1">
        <a:lnSpc>
          <a:spcPct val="90000"/>
        </a:lnSpc>
        <a:spcBef>
          <a:spcPct val="0"/>
        </a:spcBef>
        <a:buNone/>
        <a:defRPr sz="4200" b="1" kern="1200">
          <a:solidFill>
            <a:srgbClr val="FAA61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userDrawn="1">
          <p15:clr>
            <a:srgbClr val="F26B43"/>
          </p15:clr>
        </p15:guide>
        <p15:guide id="3" orient="horz" pos="4178"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293678"/>
        </a:solidFill>
        <a:effectLst/>
      </p:bgPr>
    </p:bg>
    <p:spTree>
      <p:nvGrpSpPr>
        <p:cNvPr id="1" name=""/>
        <p:cNvGrpSpPr/>
        <p:nvPr/>
      </p:nvGrpSpPr>
      <p:grpSpPr>
        <a:xfrm>
          <a:off x="0" y="0"/>
          <a:ext cx="0" cy="0"/>
          <a:chOff x="0" y="0"/>
          <a:chExt cx="0" cy="0"/>
        </a:xfrm>
      </p:grpSpPr>
      <p:pic>
        <p:nvPicPr>
          <p:cNvPr id="4" name="Picture 3" descr="The Salvation Army Australia inclusion icons.&#10;">
            <a:extLst>
              <a:ext uri="{FF2B5EF4-FFF2-40B4-BE49-F238E27FC236}">
                <a16:creationId xmlns:a16="http://schemas.microsoft.com/office/drawing/2014/main" id="{561E9EBE-DBBC-256A-92D3-19B96B9A067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412908" y="4121507"/>
            <a:ext cx="1380562" cy="293369"/>
          </a:xfrm>
          <a:prstGeom prst="rect">
            <a:avLst/>
          </a:prstGeom>
        </p:spPr>
      </p:pic>
      <p:pic>
        <p:nvPicPr>
          <p:cNvPr id="5" name="Graphic 4">
            <a:extLst>
              <a:ext uri="{FF2B5EF4-FFF2-40B4-BE49-F238E27FC236}">
                <a16:creationId xmlns:a16="http://schemas.microsoft.com/office/drawing/2014/main" id="{3314FC6E-8B82-C66E-F8B2-949FE2884F2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83050" y="2360192"/>
            <a:ext cx="2040277" cy="1442081"/>
          </a:xfrm>
          <a:prstGeom prst="rect">
            <a:avLst/>
          </a:prstGeom>
        </p:spPr>
      </p:pic>
    </p:spTree>
    <p:extLst>
      <p:ext uri="{BB962C8B-B14F-4D97-AF65-F5344CB8AC3E}">
        <p14:creationId xmlns:p14="http://schemas.microsoft.com/office/powerpoint/2010/main" val="2456716331"/>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FC709"/>
        </a:solidFill>
        <a:effectLst/>
      </p:bgPr>
    </p:bg>
    <p:spTree>
      <p:nvGrpSpPr>
        <p:cNvPr id="1" name="">
          <a:extLst>
            <a:ext uri="{FF2B5EF4-FFF2-40B4-BE49-F238E27FC236}">
              <a16:creationId xmlns:a16="http://schemas.microsoft.com/office/drawing/2014/main" id="{DE60F528-9901-1EDB-7C1F-EFDA0737113F}"/>
            </a:ext>
          </a:extLst>
        </p:cNvPr>
        <p:cNvGrpSpPr/>
        <p:nvPr/>
      </p:nvGrpSpPr>
      <p:grpSpPr>
        <a:xfrm>
          <a:off x="0" y="0"/>
          <a:ext cx="0" cy="0"/>
          <a:chOff x="0" y="0"/>
          <a:chExt cx="0" cy="0"/>
        </a:xfrm>
      </p:grpSpPr>
      <p:pic>
        <p:nvPicPr>
          <p:cNvPr id="3" name="Picture 2" descr="A black background with a black square&#10;&#10;AI-generated content may be incorrect.">
            <a:extLst>
              <a:ext uri="{FF2B5EF4-FFF2-40B4-BE49-F238E27FC236}">
                <a16:creationId xmlns:a16="http://schemas.microsoft.com/office/drawing/2014/main" id="{5B5DF027-4B2C-085D-F36F-4DAEFBA890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4" y="1807068"/>
            <a:ext cx="7924792" cy="2695783"/>
          </a:xfrm>
          <a:prstGeom prst="rect">
            <a:avLst/>
          </a:prstGeom>
        </p:spPr>
      </p:pic>
    </p:spTree>
    <p:extLst>
      <p:ext uri="{BB962C8B-B14F-4D97-AF65-F5344CB8AC3E}">
        <p14:creationId xmlns:p14="http://schemas.microsoft.com/office/powerpoint/2010/main" val="3628469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FA6DF47-0375-CB4C-B84A-69E59F5C22A1}"/>
              </a:ext>
            </a:extLst>
          </p:cNvPr>
          <p:cNvSpPr>
            <a:spLocks noGrp="1"/>
          </p:cNvSpPr>
          <p:nvPr>
            <p:ph type="body" idx="1"/>
          </p:nvPr>
        </p:nvSpPr>
        <p:spPr>
          <a:xfrm>
            <a:off x="1976063" y="3309937"/>
            <a:ext cx="3081712" cy="2319337"/>
          </a:xfrm>
        </p:spPr>
        <p:txBody>
          <a:bodyPr>
            <a:normAutofit/>
          </a:bodyPr>
          <a:lstStyle/>
          <a:p>
            <a:pPr algn="ctr"/>
            <a:r>
              <a:rPr lang="en-US" sz="4400" dirty="0"/>
              <a:t>42.9%</a:t>
            </a:r>
            <a:br>
              <a:rPr lang="en-US" sz="2400" dirty="0"/>
            </a:br>
            <a:r>
              <a:rPr lang="en-US" sz="1800" b="0" dirty="0">
                <a:solidFill>
                  <a:schemeClr val="tx1"/>
                </a:solidFill>
              </a:rPr>
              <a:t>of Australians have or will experience a mental health disorder in their lifetime</a:t>
            </a:r>
          </a:p>
          <a:p>
            <a:pPr algn="ctr"/>
            <a:r>
              <a:rPr lang="en-US" sz="1400" b="0" dirty="0">
                <a:solidFill>
                  <a:schemeClr val="tx1"/>
                </a:solidFill>
              </a:rPr>
              <a:t>(ABS, 2023)</a:t>
            </a:r>
            <a:endParaRPr lang="en-US" sz="1800" b="0" dirty="0">
              <a:solidFill>
                <a:schemeClr val="tx1"/>
              </a:solidFill>
            </a:endParaRPr>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10"/>
          </p:nvPr>
        </p:nvSpPr>
        <p:spPr>
          <a:xfrm>
            <a:off x="8262644" y="6404902"/>
            <a:ext cx="2743200" cy="365125"/>
          </a:xfrm>
        </p:spPr>
        <p:txBody>
          <a:bodyPr/>
          <a:lstStyle/>
          <a:p>
            <a:fld id="{B3DCD73F-D2FC-42C9-AEFE-D7C4198EA148}" type="slidenum">
              <a:rPr lang="en-AU" smtClean="0"/>
              <a:t>2</a:t>
            </a:fld>
            <a:endParaRPr lang="en-AU"/>
          </a:p>
        </p:txBody>
      </p:sp>
      <p:sp>
        <p:nvSpPr>
          <p:cNvPr id="8" name="Text Placeholder 2">
            <a:extLst>
              <a:ext uri="{FF2B5EF4-FFF2-40B4-BE49-F238E27FC236}">
                <a16:creationId xmlns:a16="http://schemas.microsoft.com/office/drawing/2014/main" id="{40834BD4-8D35-4383-4506-5E438ECEA0DB}"/>
              </a:ext>
            </a:extLst>
          </p:cNvPr>
          <p:cNvSpPr txBox="1">
            <a:spLocks/>
          </p:cNvSpPr>
          <p:nvPr/>
        </p:nvSpPr>
        <p:spPr>
          <a:xfrm>
            <a:off x="6096000" y="3309937"/>
            <a:ext cx="4486275" cy="2319337"/>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rgbClr val="FAA61A"/>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US" sz="4400" dirty="0"/>
              <a:t>44%</a:t>
            </a:r>
            <a:br>
              <a:rPr lang="en-US" dirty="0"/>
            </a:br>
            <a:r>
              <a:rPr lang="en-US" sz="1800" b="0" dirty="0">
                <a:solidFill>
                  <a:schemeClr val="tx1"/>
                </a:solidFill>
              </a:rPr>
              <a:t>of young Australians said they wouldn’t seek help among friends because they didn’t want to appear weak or vulnerable </a:t>
            </a:r>
          </a:p>
          <a:p>
            <a:pPr algn="ctr"/>
            <a:r>
              <a:rPr lang="en-US" sz="1400" b="0" dirty="0">
                <a:solidFill>
                  <a:schemeClr val="tx1"/>
                </a:solidFill>
              </a:rPr>
              <a:t>(YOUTH INSIGHT, 2022)</a:t>
            </a:r>
            <a:endParaRPr lang="en-US" sz="1800" b="0" dirty="0">
              <a:solidFill>
                <a:schemeClr val="tx1"/>
              </a:solidFill>
            </a:endParaRPr>
          </a:p>
        </p:txBody>
      </p:sp>
      <p:sp>
        <p:nvSpPr>
          <p:cNvPr id="9" name="Oval 8">
            <a:extLst>
              <a:ext uri="{FF2B5EF4-FFF2-40B4-BE49-F238E27FC236}">
                <a16:creationId xmlns:a16="http://schemas.microsoft.com/office/drawing/2014/main" id="{B339E0BD-63A5-29B9-F211-4A0398F425AE}"/>
              </a:ext>
            </a:extLst>
          </p:cNvPr>
          <p:cNvSpPr/>
          <p:nvPr/>
        </p:nvSpPr>
        <p:spPr>
          <a:xfrm>
            <a:off x="2343150" y="785813"/>
            <a:ext cx="2524124" cy="2524124"/>
          </a:xfrm>
          <a:prstGeom prst="ellipse">
            <a:avLst/>
          </a:prstGeom>
          <a:blipFill dpi="0" rotWithShape="1">
            <a:blip r:embed="rId2"/>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530AB6C8-E310-ECAA-B80C-689AA6D6F593}"/>
              </a:ext>
            </a:extLst>
          </p:cNvPr>
          <p:cNvSpPr/>
          <p:nvPr/>
        </p:nvSpPr>
        <p:spPr>
          <a:xfrm>
            <a:off x="6972300" y="785813"/>
            <a:ext cx="2524124" cy="2524124"/>
          </a:xfrm>
          <a:prstGeom prst="ellipse">
            <a:avLst/>
          </a:prstGeom>
          <a:blipFill dpi="0" rotWithShape="1">
            <a:blip r:embed="rId3"/>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3725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9CD58EC-7AAE-1DC2-944F-B3FF165586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430124" cy="6991945"/>
          </a:xfrm>
          <a:prstGeom prst="rect">
            <a:avLst/>
          </a:prstGeom>
        </p:spPr>
      </p:pic>
      <p:sp>
        <p:nvSpPr>
          <p:cNvPr id="2" name="Title 1">
            <a:extLst>
              <a:ext uri="{FF2B5EF4-FFF2-40B4-BE49-F238E27FC236}">
                <a16:creationId xmlns:a16="http://schemas.microsoft.com/office/drawing/2014/main" id="{CB36C9CF-971A-FAA3-C436-A3AC0B117609}"/>
              </a:ext>
            </a:extLst>
          </p:cNvPr>
          <p:cNvSpPr>
            <a:spLocks noGrp="1"/>
          </p:cNvSpPr>
          <p:nvPr>
            <p:ph type="title"/>
          </p:nvPr>
        </p:nvSpPr>
        <p:spPr>
          <a:xfrm>
            <a:off x="1874045" y="365125"/>
            <a:ext cx="8141493" cy="6091108"/>
          </a:xfrm>
        </p:spPr>
        <p:txBody>
          <a:bodyPr anchor="ctr">
            <a:noAutofit/>
          </a:bodyPr>
          <a:lstStyle/>
          <a:p>
            <a:pPr>
              <a:lnSpc>
                <a:spcPct val="150000"/>
              </a:lnSpc>
              <a:spcAft>
                <a:spcPts val="3600"/>
              </a:spcAft>
            </a:pPr>
            <a:r>
              <a:rPr lang="en-US" sz="1400" b="0" kern="100" dirty="0">
                <a:effectLst/>
                <a:latin typeface="+mn-lt"/>
                <a:ea typeface="Calibri"/>
                <a:cs typeface="Times New Roman"/>
              </a:rPr>
              <a:t>ROMANS 12:9-15 (NIV) says, </a:t>
            </a:r>
            <a:br>
              <a:rPr lang="en-US" sz="1400" kern="100" dirty="0">
                <a:effectLst/>
                <a:latin typeface="+mn-lt"/>
                <a:ea typeface="Calibri"/>
                <a:cs typeface="Times New Roman"/>
              </a:rPr>
            </a:br>
            <a:br>
              <a:rPr lang="en-US" sz="200" kern="100" dirty="0">
                <a:solidFill>
                  <a:schemeClr val="tx1"/>
                </a:solidFill>
                <a:effectLst/>
                <a:latin typeface="+mn-lt"/>
                <a:ea typeface="Calibri"/>
                <a:cs typeface="Times New Roman"/>
              </a:rPr>
            </a:br>
            <a:r>
              <a:rPr lang="en-US" sz="2500" b="0" kern="100" dirty="0">
                <a:solidFill>
                  <a:schemeClr val="tx1"/>
                </a:solidFill>
                <a:effectLst/>
                <a:latin typeface="+mn-lt"/>
                <a:ea typeface="Calibri"/>
                <a:cs typeface="Times New Roman"/>
              </a:rPr>
              <a:t>“Love must be sincere. Hate what is evil; cling to what </a:t>
            </a:r>
            <a:r>
              <a:rPr lang="en-US" sz="2500" b="0" kern="100">
                <a:solidFill>
                  <a:schemeClr val="tx1"/>
                </a:solidFill>
                <a:effectLst/>
                <a:latin typeface="+mn-lt"/>
                <a:ea typeface="Calibri"/>
                <a:cs typeface="Times New Roman"/>
              </a:rPr>
              <a:t>is good. Be devoted to one another in love. </a:t>
            </a:r>
            <a:r>
              <a:rPr lang="en-US" sz="2500" b="0" kern="100">
                <a:solidFill>
                  <a:schemeClr val="tx1"/>
                </a:solidFill>
                <a:latin typeface="+mn-lt"/>
                <a:ea typeface="Calibri"/>
                <a:cs typeface="Times New Roman"/>
              </a:rPr>
              <a:t>Honor</a:t>
            </a:r>
            <a:r>
              <a:rPr lang="en-US" sz="2500" b="0" kern="100">
                <a:solidFill>
                  <a:schemeClr val="tx1"/>
                </a:solidFill>
                <a:effectLst/>
                <a:latin typeface="+mn-lt"/>
                <a:ea typeface="Calibri"/>
                <a:cs typeface="Times New Roman"/>
              </a:rPr>
              <a:t> </a:t>
            </a:r>
            <a:r>
              <a:rPr lang="en-US" sz="2500" b="0" kern="100" dirty="0">
                <a:solidFill>
                  <a:schemeClr val="tx1"/>
                </a:solidFill>
                <a:effectLst/>
                <a:latin typeface="+mn-lt"/>
                <a:ea typeface="Calibri"/>
                <a:cs typeface="Times New Roman"/>
              </a:rPr>
              <a:t>one another above yourselves. Never be lacking in zeal, but keep your spiritual </a:t>
            </a:r>
            <a:r>
              <a:rPr lang="en-US" sz="2500" b="0" kern="100" dirty="0">
                <a:solidFill>
                  <a:schemeClr val="tx1"/>
                </a:solidFill>
                <a:latin typeface="+mn-lt"/>
                <a:ea typeface="Calibri"/>
                <a:cs typeface="Times New Roman"/>
              </a:rPr>
              <a:t>fervor</a:t>
            </a:r>
            <a:r>
              <a:rPr lang="en-US" sz="2500" b="0" kern="100" dirty="0">
                <a:solidFill>
                  <a:schemeClr val="tx1"/>
                </a:solidFill>
                <a:effectLst/>
                <a:latin typeface="+mn-lt"/>
                <a:ea typeface="Calibri"/>
                <a:cs typeface="Times New Roman"/>
              </a:rPr>
              <a:t>, serving the Lord. Be joyful in hope, patient in affliction, faithful in prayer. Share with the Lord’s people who are in need. Practice hospitality. Bless those who persecute you; bless and do not curse. Rejoice with those who rejoice; mourn with those who mourn.”</a:t>
            </a:r>
            <a:endParaRPr lang="en-US" sz="2500" b="0" dirty="0">
              <a:solidFill>
                <a:schemeClr val="tx1"/>
              </a:solidFill>
              <a:latin typeface="+mn-lt"/>
            </a:endParaRPr>
          </a:p>
        </p:txBody>
      </p:sp>
      <p:sp>
        <p:nvSpPr>
          <p:cNvPr id="3" name="Slide Number Placeholder 2">
            <a:extLst>
              <a:ext uri="{FF2B5EF4-FFF2-40B4-BE49-F238E27FC236}">
                <a16:creationId xmlns:a16="http://schemas.microsoft.com/office/drawing/2014/main" id="{838D73D9-33D6-817C-6FFD-6B8B6E6F33E9}"/>
              </a:ext>
            </a:extLst>
          </p:cNvPr>
          <p:cNvSpPr>
            <a:spLocks noGrp="1"/>
          </p:cNvSpPr>
          <p:nvPr>
            <p:ph type="sldNum" sz="quarter" idx="4"/>
          </p:nvPr>
        </p:nvSpPr>
        <p:spPr/>
        <p:txBody>
          <a:bodyPr/>
          <a:lstStyle/>
          <a:p>
            <a:fld id="{B3DCD73F-D2FC-42C9-AEFE-D7C4198EA148}" type="slidenum">
              <a:rPr lang="en-AU" smtClean="0"/>
              <a:pPr/>
              <a:t>3</a:t>
            </a:fld>
            <a:endParaRPr lang="en-AU" dirty="0"/>
          </a:p>
        </p:txBody>
      </p:sp>
    </p:spTree>
    <p:extLst>
      <p:ext uri="{BB962C8B-B14F-4D97-AF65-F5344CB8AC3E}">
        <p14:creationId xmlns:p14="http://schemas.microsoft.com/office/powerpoint/2010/main" val="2466668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0B2B-2FC5-E94E-827B-04B3E162E5B1}"/>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
          </p:nvPr>
        </p:nvSpPr>
        <p:spPr>
          <a:xfrm>
            <a:off x="8262644" y="6404902"/>
            <a:ext cx="2743200" cy="365125"/>
          </a:xfrm>
        </p:spPr>
        <p:txBody>
          <a:bodyPr/>
          <a:lstStyle/>
          <a:p>
            <a:fld id="{B3DCD73F-D2FC-42C9-AEFE-D7C4198EA148}" type="slidenum">
              <a:rPr lang="en-AU" smtClean="0"/>
              <a:t>4</a:t>
            </a:fld>
            <a:endParaRPr lang="en-AU"/>
          </a:p>
        </p:txBody>
      </p:sp>
    </p:spTree>
    <p:extLst>
      <p:ext uri="{BB962C8B-B14F-4D97-AF65-F5344CB8AC3E}">
        <p14:creationId xmlns:p14="http://schemas.microsoft.com/office/powerpoint/2010/main" val="573671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52DF8-2E55-F849-AAC6-64D95387B0B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D6BF3F6-4B5B-E84F-9F53-4576CD1962CD}"/>
              </a:ext>
            </a:extLst>
          </p:cNvPr>
          <p:cNvSpPr>
            <a:spLocks noGrp="1"/>
          </p:cNvSpPr>
          <p:nvPr>
            <p:ph idx="1"/>
          </p:nvPr>
        </p:nvSpPr>
        <p:spPr/>
        <p:txBody>
          <a:bodyPr/>
          <a:lstStyle/>
          <a:p>
            <a:endParaRPr lang="en-US"/>
          </a:p>
        </p:txBody>
      </p:sp>
      <p:sp>
        <p:nvSpPr>
          <p:cNvPr id="4" name="Text Placeholder 3">
            <a:extLst>
              <a:ext uri="{FF2B5EF4-FFF2-40B4-BE49-F238E27FC236}">
                <a16:creationId xmlns:a16="http://schemas.microsoft.com/office/drawing/2014/main" id="{8C8929DE-540F-C74E-878D-5C3BEC01E473}"/>
              </a:ext>
            </a:extLst>
          </p:cNvPr>
          <p:cNvSpPr>
            <a:spLocks noGrp="1"/>
          </p:cNvSpPr>
          <p:nvPr>
            <p:ph type="body" sz="half" idx="2"/>
          </p:nvPr>
        </p:nvSpPr>
        <p:spPr/>
        <p:txBody>
          <a:bodyPr/>
          <a:lstStyle/>
          <a:p>
            <a:endParaRPr lang="en-US"/>
          </a:p>
        </p:txBody>
      </p:sp>
      <p:sp>
        <p:nvSpPr>
          <p:cNvPr id="5" name="Slide Number Placeholder 4">
            <a:extLst>
              <a:ext uri="{FF2B5EF4-FFF2-40B4-BE49-F238E27FC236}">
                <a16:creationId xmlns:a16="http://schemas.microsoft.com/office/drawing/2014/main" id="{A5F04925-3277-A04A-AAAB-CE17727B9470}"/>
              </a:ext>
            </a:extLst>
          </p:cNvPr>
          <p:cNvSpPr>
            <a:spLocks noGrp="1"/>
          </p:cNvSpPr>
          <p:nvPr>
            <p:ph type="sldNum" sz="quarter" idx="4"/>
          </p:nvPr>
        </p:nvSpPr>
        <p:spPr>
          <a:xfrm>
            <a:off x="8262644" y="6404902"/>
            <a:ext cx="2743200" cy="365125"/>
          </a:xfrm>
        </p:spPr>
        <p:txBody>
          <a:bodyPr/>
          <a:lstStyle/>
          <a:p>
            <a:fld id="{B3DCD73F-D2FC-42C9-AEFE-D7C4198EA148}" type="slidenum">
              <a:rPr lang="en-AU" smtClean="0"/>
              <a:t>5</a:t>
            </a:fld>
            <a:endParaRPr lang="en-AU"/>
          </a:p>
        </p:txBody>
      </p:sp>
    </p:spTree>
    <p:extLst>
      <p:ext uri="{BB962C8B-B14F-4D97-AF65-F5344CB8AC3E}">
        <p14:creationId xmlns:p14="http://schemas.microsoft.com/office/powerpoint/2010/main" val="3517301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0A55-E301-634D-9757-5001DB7A4F36}"/>
              </a:ext>
            </a:extLst>
          </p:cNvPr>
          <p:cNvSpPr>
            <a:spLocks noGrp="1"/>
          </p:cNvSpPr>
          <p:nvPr>
            <p:ph type="title"/>
          </p:nvPr>
        </p:nvSpPr>
        <p:spPr/>
        <p:txBody>
          <a:bodyPr/>
          <a:lstStyle/>
          <a:p>
            <a:endParaRPr lang="en-US"/>
          </a:p>
        </p:txBody>
      </p:sp>
      <p:sp>
        <p:nvSpPr>
          <p:cNvPr id="3" name="Picture Placeholder 2">
            <a:extLst>
              <a:ext uri="{FF2B5EF4-FFF2-40B4-BE49-F238E27FC236}">
                <a16:creationId xmlns:a16="http://schemas.microsoft.com/office/drawing/2014/main" id="{40ADA7EB-3DDF-C844-9805-5FB6C5CAC884}"/>
              </a:ext>
            </a:extLst>
          </p:cNvPr>
          <p:cNvSpPr>
            <a:spLocks noGrp="1"/>
          </p:cNvSpPr>
          <p:nvPr>
            <p:ph type="pic" idx="1"/>
          </p:nvPr>
        </p:nvSpPr>
        <p:spPr/>
        <p:txBody>
          <a:bodyPr/>
          <a:lstStyle/>
          <a:p>
            <a:endParaRPr lang="en-US"/>
          </a:p>
        </p:txBody>
      </p:sp>
      <p:sp>
        <p:nvSpPr>
          <p:cNvPr id="4" name="Text Placeholder 3">
            <a:extLst>
              <a:ext uri="{FF2B5EF4-FFF2-40B4-BE49-F238E27FC236}">
                <a16:creationId xmlns:a16="http://schemas.microsoft.com/office/drawing/2014/main" id="{99AD3D21-8CD6-784B-A485-86F2395B0ECF}"/>
              </a:ext>
            </a:extLst>
          </p:cNvPr>
          <p:cNvSpPr>
            <a:spLocks noGrp="1"/>
          </p:cNvSpPr>
          <p:nvPr>
            <p:ph type="body" sz="half" idx="2"/>
          </p:nvPr>
        </p:nvSpPr>
        <p:spPr/>
        <p:txBody>
          <a:bodyPr/>
          <a:lstStyle/>
          <a:p>
            <a:endParaRPr lang="en-US" dirty="0"/>
          </a:p>
        </p:txBody>
      </p:sp>
      <p:sp>
        <p:nvSpPr>
          <p:cNvPr id="5" name="Slide Number Placeholder 4">
            <a:extLst>
              <a:ext uri="{FF2B5EF4-FFF2-40B4-BE49-F238E27FC236}">
                <a16:creationId xmlns:a16="http://schemas.microsoft.com/office/drawing/2014/main" id="{997DC608-D752-C146-A0AA-46363AC32A5C}"/>
              </a:ext>
            </a:extLst>
          </p:cNvPr>
          <p:cNvSpPr>
            <a:spLocks noGrp="1"/>
          </p:cNvSpPr>
          <p:nvPr>
            <p:ph type="sldNum" sz="quarter" idx="4"/>
          </p:nvPr>
        </p:nvSpPr>
        <p:spPr>
          <a:xfrm>
            <a:off x="8262644" y="6404902"/>
            <a:ext cx="2743200" cy="365125"/>
          </a:xfrm>
        </p:spPr>
        <p:txBody>
          <a:bodyPr/>
          <a:lstStyle/>
          <a:p>
            <a:fld id="{B3DCD73F-D2FC-42C9-AEFE-D7C4198EA148}" type="slidenum">
              <a:rPr lang="en-AU" smtClean="0"/>
              <a:t>6</a:t>
            </a:fld>
            <a:endParaRPr lang="en-AU"/>
          </a:p>
        </p:txBody>
      </p:sp>
    </p:spTree>
    <p:extLst>
      <p:ext uri="{BB962C8B-B14F-4D97-AF65-F5344CB8AC3E}">
        <p14:creationId xmlns:p14="http://schemas.microsoft.com/office/powerpoint/2010/main" val="1417343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0B2B-2FC5-E94E-827B-04B3E162E5B1}"/>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p:txBody>
          <a:bodyPr/>
          <a:lstStyle/>
          <a:p>
            <a:endParaRPr lang="en-US" dirty="0"/>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
          </p:nvPr>
        </p:nvSpPr>
        <p:spPr>
          <a:xfrm>
            <a:off x="8262644" y="6404902"/>
            <a:ext cx="2743200" cy="365125"/>
          </a:xfrm>
        </p:spPr>
        <p:txBody>
          <a:bodyPr/>
          <a:lstStyle/>
          <a:p>
            <a:fld id="{B3DCD73F-D2FC-42C9-AEFE-D7C4198EA148}" type="slidenum">
              <a:rPr lang="en-AU" smtClean="0"/>
              <a:t>7</a:t>
            </a:fld>
            <a:endParaRPr lang="en-AU"/>
          </a:p>
        </p:txBody>
      </p:sp>
    </p:spTree>
    <p:extLst>
      <p:ext uri="{BB962C8B-B14F-4D97-AF65-F5344CB8AC3E}">
        <p14:creationId xmlns:p14="http://schemas.microsoft.com/office/powerpoint/2010/main" val="3867841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C008C-3087-BF46-B476-F6F70D1DE91A}"/>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8FA6DF47-0375-CB4C-B84A-69E59F5C22A1}"/>
              </a:ext>
            </a:extLst>
          </p:cNvPr>
          <p:cNvSpPr>
            <a:spLocks noGrp="1"/>
          </p:cNvSpPr>
          <p:nvPr>
            <p:ph type="body" idx="1"/>
          </p:nvPr>
        </p:nvSpPr>
        <p:spPr/>
        <p:txBody>
          <a:bodyPr/>
          <a:lstStyle/>
          <a:p>
            <a:endParaRPr lang="en-US"/>
          </a:p>
        </p:txBody>
      </p:sp>
      <p:sp>
        <p:nvSpPr>
          <p:cNvPr id="4" name="Content Placeholder 3">
            <a:extLst>
              <a:ext uri="{FF2B5EF4-FFF2-40B4-BE49-F238E27FC236}">
                <a16:creationId xmlns:a16="http://schemas.microsoft.com/office/drawing/2014/main" id="{AB0DE35D-02AD-A54B-8E6B-4594572E444E}"/>
              </a:ext>
            </a:extLst>
          </p:cNvPr>
          <p:cNvSpPr>
            <a:spLocks noGrp="1"/>
          </p:cNvSpPr>
          <p:nvPr>
            <p:ph sz="half" idx="2"/>
          </p:nvPr>
        </p:nvSpPr>
        <p:spPr/>
        <p:txBody>
          <a:bodyPr/>
          <a:lstStyle/>
          <a:p>
            <a:endParaRPr lang="en-US"/>
          </a:p>
        </p:txBody>
      </p:sp>
      <p:sp>
        <p:nvSpPr>
          <p:cNvPr id="5" name="Text Placeholder 4">
            <a:extLst>
              <a:ext uri="{FF2B5EF4-FFF2-40B4-BE49-F238E27FC236}">
                <a16:creationId xmlns:a16="http://schemas.microsoft.com/office/drawing/2014/main" id="{4CF2D159-D709-B04F-86FD-4E08D536D1BF}"/>
              </a:ext>
            </a:extLst>
          </p:cNvPr>
          <p:cNvSpPr>
            <a:spLocks noGrp="1"/>
          </p:cNvSpPr>
          <p:nvPr>
            <p:ph type="body" sz="quarter" idx="3"/>
          </p:nvPr>
        </p:nvSpPr>
        <p:spPr/>
        <p:txBody>
          <a:bodyPr/>
          <a:lstStyle/>
          <a:p>
            <a:endParaRPr lang="en-US"/>
          </a:p>
        </p:txBody>
      </p:sp>
      <p:sp>
        <p:nvSpPr>
          <p:cNvPr id="6" name="Content Placeholder 5">
            <a:extLst>
              <a:ext uri="{FF2B5EF4-FFF2-40B4-BE49-F238E27FC236}">
                <a16:creationId xmlns:a16="http://schemas.microsoft.com/office/drawing/2014/main" id="{138A3CF4-8018-4A4B-8A02-B6D06F79CD21}"/>
              </a:ext>
            </a:extLst>
          </p:cNvPr>
          <p:cNvSpPr>
            <a:spLocks noGrp="1"/>
          </p:cNvSpPr>
          <p:nvPr>
            <p:ph sz="quarter" idx="4"/>
          </p:nvPr>
        </p:nvSpPr>
        <p:spPr/>
        <p:txBody>
          <a:bodyPr/>
          <a:lstStyle/>
          <a:p>
            <a:endParaRPr lang="en-US"/>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10"/>
          </p:nvPr>
        </p:nvSpPr>
        <p:spPr>
          <a:xfrm>
            <a:off x="8262644" y="6404902"/>
            <a:ext cx="2743200" cy="365125"/>
          </a:xfrm>
        </p:spPr>
        <p:txBody>
          <a:bodyPr/>
          <a:lstStyle/>
          <a:p>
            <a:fld id="{B3DCD73F-D2FC-42C9-AEFE-D7C4198EA148}" type="slidenum">
              <a:rPr lang="en-AU" smtClean="0"/>
              <a:t>8</a:t>
            </a:fld>
            <a:endParaRPr lang="en-AU"/>
          </a:p>
        </p:txBody>
      </p:sp>
    </p:spTree>
    <p:extLst>
      <p:ext uri="{BB962C8B-B14F-4D97-AF65-F5344CB8AC3E}">
        <p14:creationId xmlns:p14="http://schemas.microsoft.com/office/powerpoint/2010/main" val="1306472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52DF8-2E55-F849-AAC6-64D95387B0B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D6BF3F6-4B5B-E84F-9F53-4576CD1962CD}"/>
              </a:ext>
            </a:extLst>
          </p:cNvPr>
          <p:cNvSpPr>
            <a:spLocks noGrp="1"/>
          </p:cNvSpPr>
          <p:nvPr>
            <p:ph idx="1"/>
          </p:nvPr>
        </p:nvSpPr>
        <p:spPr/>
        <p:txBody>
          <a:bodyPr/>
          <a:lstStyle/>
          <a:p>
            <a:endParaRPr lang="en-US"/>
          </a:p>
        </p:txBody>
      </p:sp>
      <p:sp>
        <p:nvSpPr>
          <p:cNvPr id="4" name="Text Placeholder 3">
            <a:extLst>
              <a:ext uri="{FF2B5EF4-FFF2-40B4-BE49-F238E27FC236}">
                <a16:creationId xmlns:a16="http://schemas.microsoft.com/office/drawing/2014/main" id="{8C8929DE-540F-C74E-878D-5C3BEC01E473}"/>
              </a:ext>
            </a:extLst>
          </p:cNvPr>
          <p:cNvSpPr>
            <a:spLocks noGrp="1"/>
          </p:cNvSpPr>
          <p:nvPr>
            <p:ph type="body" sz="half" idx="2"/>
          </p:nvPr>
        </p:nvSpPr>
        <p:spPr/>
        <p:txBody>
          <a:bodyPr/>
          <a:lstStyle/>
          <a:p>
            <a:endParaRPr lang="en-US"/>
          </a:p>
        </p:txBody>
      </p:sp>
      <p:sp>
        <p:nvSpPr>
          <p:cNvPr id="5" name="Slide Number Placeholder 4">
            <a:extLst>
              <a:ext uri="{FF2B5EF4-FFF2-40B4-BE49-F238E27FC236}">
                <a16:creationId xmlns:a16="http://schemas.microsoft.com/office/drawing/2014/main" id="{A5F04925-3277-A04A-AAAB-CE17727B9470}"/>
              </a:ext>
            </a:extLst>
          </p:cNvPr>
          <p:cNvSpPr>
            <a:spLocks noGrp="1"/>
          </p:cNvSpPr>
          <p:nvPr>
            <p:ph type="sldNum" sz="quarter" idx="4"/>
          </p:nvPr>
        </p:nvSpPr>
        <p:spPr>
          <a:xfrm>
            <a:off x="8262644" y="6404902"/>
            <a:ext cx="2743200" cy="365125"/>
          </a:xfrm>
        </p:spPr>
        <p:txBody>
          <a:bodyPr/>
          <a:lstStyle/>
          <a:p>
            <a:fld id="{B3DCD73F-D2FC-42C9-AEFE-D7C4198EA148}" type="slidenum">
              <a:rPr lang="en-AU" smtClean="0"/>
              <a:t>9</a:t>
            </a:fld>
            <a:endParaRPr lang="en-AU"/>
          </a:p>
        </p:txBody>
      </p:sp>
    </p:spTree>
    <p:extLst>
      <p:ext uri="{BB962C8B-B14F-4D97-AF65-F5344CB8AC3E}">
        <p14:creationId xmlns:p14="http://schemas.microsoft.com/office/powerpoint/2010/main" val="3398471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0A55-E301-634D-9757-5001DB7A4F36}"/>
              </a:ext>
            </a:extLst>
          </p:cNvPr>
          <p:cNvSpPr>
            <a:spLocks noGrp="1"/>
          </p:cNvSpPr>
          <p:nvPr>
            <p:ph type="title"/>
          </p:nvPr>
        </p:nvSpPr>
        <p:spPr/>
        <p:txBody>
          <a:bodyPr/>
          <a:lstStyle/>
          <a:p>
            <a:endParaRPr lang="en-US"/>
          </a:p>
        </p:txBody>
      </p:sp>
      <p:sp>
        <p:nvSpPr>
          <p:cNvPr id="3" name="Picture Placeholder 2">
            <a:extLst>
              <a:ext uri="{FF2B5EF4-FFF2-40B4-BE49-F238E27FC236}">
                <a16:creationId xmlns:a16="http://schemas.microsoft.com/office/drawing/2014/main" id="{40ADA7EB-3DDF-C844-9805-5FB6C5CAC884}"/>
              </a:ext>
            </a:extLst>
          </p:cNvPr>
          <p:cNvSpPr>
            <a:spLocks noGrp="1"/>
          </p:cNvSpPr>
          <p:nvPr>
            <p:ph type="pic" idx="1"/>
          </p:nvPr>
        </p:nvSpPr>
        <p:spPr/>
        <p:txBody>
          <a:bodyPr/>
          <a:lstStyle/>
          <a:p>
            <a:endParaRPr lang="en-US"/>
          </a:p>
        </p:txBody>
      </p:sp>
      <p:sp>
        <p:nvSpPr>
          <p:cNvPr id="4" name="Text Placeholder 3">
            <a:extLst>
              <a:ext uri="{FF2B5EF4-FFF2-40B4-BE49-F238E27FC236}">
                <a16:creationId xmlns:a16="http://schemas.microsoft.com/office/drawing/2014/main" id="{99AD3D21-8CD6-784B-A485-86F2395B0ECF}"/>
              </a:ext>
            </a:extLst>
          </p:cNvPr>
          <p:cNvSpPr>
            <a:spLocks noGrp="1"/>
          </p:cNvSpPr>
          <p:nvPr>
            <p:ph type="body" sz="half" idx="2"/>
          </p:nvPr>
        </p:nvSpPr>
        <p:spPr/>
        <p:txBody>
          <a:bodyPr/>
          <a:lstStyle/>
          <a:p>
            <a:endParaRPr lang="en-US"/>
          </a:p>
        </p:txBody>
      </p:sp>
      <p:sp>
        <p:nvSpPr>
          <p:cNvPr id="5" name="Slide Number Placeholder 4">
            <a:extLst>
              <a:ext uri="{FF2B5EF4-FFF2-40B4-BE49-F238E27FC236}">
                <a16:creationId xmlns:a16="http://schemas.microsoft.com/office/drawing/2014/main" id="{997DC608-D752-C146-A0AA-46363AC32A5C}"/>
              </a:ext>
            </a:extLst>
          </p:cNvPr>
          <p:cNvSpPr>
            <a:spLocks noGrp="1"/>
          </p:cNvSpPr>
          <p:nvPr>
            <p:ph type="sldNum" sz="quarter" idx="4"/>
          </p:nvPr>
        </p:nvSpPr>
        <p:spPr>
          <a:xfrm>
            <a:off x="8262644" y="6404902"/>
            <a:ext cx="2743200" cy="365125"/>
          </a:xfrm>
        </p:spPr>
        <p:txBody>
          <a:bodyPr/>
          <a:lstStyle/>
          <a:p>
            <a:fld id="{B3DCD73F-D2FC-42C9-AEFE-D7C4198EA148}" type="slidenum">
              <a:rPr lang="en-AU" smtClean="0"/>
              <a:t>10</a:t>
            </a:fld>
            <a:endParaRPr lang="en-AU"/>
          </a:p>
        </p:txBody>
      </p:sp>
    </p:spTree>
    <p:extLst>
      <p:ext uri="{BB962C8B-B14F-4D97-AF65-F5344CB8AC3E}">
        <p14:creationId xmlns:p14="http://schemas.microsoft.com/office/powerpoint/2010/main" val="31921746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830491"/>
      </p:ext>
    </p:extLst>
  </p:cSld>
  <p:clrMapOvr>
    <a:masterClrMapping/>
  </p:clrMapOvr>
</p:sld>
</file>

<file path=ppt/theme/theme1.xml><?xml version="1.0" encoding="utf-8"?>
<a:theme xmlns:a="http://schemas.openxmlformats.org/drawingml/2006/main" name="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F421B81E-5C70-424F-B4F8-817E090282BE}" vid="{75658354-C6B3-5F4C-91CA-A08AF231D102}"/>
    </a:ext>
  </a:extLst>
</a:theme>
</file>

<file path=ppt/theme/theme2.xml><?xml version="1.0" encoding="utf-8"?>
<a:theme xmlns:a="http://schemas.openxmlformats.org/drawingml/2006/main" name="1_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F421B81E-5C70-424F-B4F8-817E090282BE}" vid="{7F64CF60-7840-D949-91CE-B5DCE3814D24}"/>
    </a:ext>
  </a:extLst>
</a:theme>
</file>

<file path=ppt/theme/theme3.xml><?xml version="1.0" encoding="utf-8"?>
<a:theme xmlns:a="http://schemas.openxmlformats.org/drawingml/2006/main" name="2_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F421B81E-5C70-424F-B4F8-817E090282BE}" vid="{08E6AB16-3F24-8949-A615-6F7BB6C32424}"/>
    </a:ext>
  </a:ext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F421B81E-5C70-424F-B4F8-817E090282BE}" vid="{F01CA0FC-315D-E94A-A7AB-82F60E94C3DB}"/>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ad1f5a0-fa71-4dab-a083-db26db2596cf" xsi:nil="true"/>
    <lcf76f155ced4ddcb4097134ff3c332f xmlns="583f0f69-01e1-46ca-86b7-e30e3230480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6F75B56BDECAC4FB8FCCA80E9887EA7" ma:contentTypeVersion="15" ma:contentTypeDescription="Create a new document." ma:contentTypeScope="" ma:versionID="3e43f0dc68f30519f39bcd0443e13276">
  <xsd:schema xmlns:xsd="http://www.w3.org/2001/XMLSchema" xmlns:xs="http://www.w3.org/2001/XMLSchema" xmlns:p="http://schemas.microsoft.com/office/2006/metadata/properties" xmlns:ns2="1ad1f5a0-fa71-4dab-a083-db26db2596cf" xmlns:ns3="583f0f69-01e1-46ca-86b7-e30e32304800" targetNamespace="http://schemas.microsoft.com/office/2006/metadata/properties" ma:root="true" ma:fieldsID="401f36c531559c78f511e6471f28b257" ns2:_="" ns3:_="">
    <xsd:import namespace="1ad1f5a0-fa71-4dab-a083-db26db2596cf"/>
    <xsd:import namespace="583f0f69-01e1-46ca-86b7-e30e3230480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LengthInSeconds" minOccurs="0"/>
                <xsd:element ref="ns3:MediaServiceOCR"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1f5a0-fa71-4dab-a083-db26db2596c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dc8b0192-addb-45de-9190-3a71ac1c02f6}" ma:internalName="TaxCatchAll" ma:showField="CatchAllData" ma:web="1ad1f5a0-fa71-4dab-a083-db26db2596c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3f0f69-01e1-46ca-86b7-e30e3230480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030223-7F56-4F64-9FA3-38F2C95580B3}">
  <ds:schemaRefs>
    <ds:schemaRef ds:uri="http://purl.org/dc/terms/"/>
    <ds:schemaRef ds:uri="http://schemas.microsoft.com/office/2006/metadata/properties"/>
    <ds:schemaRef ds:uri="http://purl.org/dc/dcmitype/"/>
    <ds:schemaRef ds:uri="http://purl.org/dc/elements/1.1/"/>
    <ds:schemaRef ds:uri="http://schemas.microsoft.com/office/2006/documentManagement/types"/>
    <ds:schemaRef ds:uri="7357dd1f-699d-4d79-9a3b-b8d4e997a419"/>
    <ds:schemaRef ds:uri="http://www.w3.org/XML/1998/namespace"/>
    <ds:schemaRef ds:uri="http://schemas.openxmlformats.org/package/2006/metadata/core-properties"/>
    <ds:schemaRef ds:uri="b7e36264-b76b-4546-857f-03fce5c6ba07"/>
    <ds:schemaRef ds:uri="http://schemas.microsoft.com/office/infopath/2007/PartnerControls"/>
    <ds:schemaRef ds:uri="1ad1f5a0-fa71-4dab-a083-db26db2596cf"/>
    <ds:schemaRef ds:uri="583f0f69-01e1-46ca-86b7-e30e32304800"/>
  </ds:schemaRefs>
</ds:datastoreItem>
</file>

<file path=customXml/itemProps2.xml><?xml version="1.0" encoding="utf-8"?>
<ds:datastoreItem xmlns:ds="http://schemas.openxmlformats.org/officeDocument/2006/customXml" ds:itemID="{E2AC8B38-AC19-4BB7-9A33-0149A3ADAE2E}">
  <ds:schemaRefs>
    <ds:schemaRef ds:uri="http://schemas.microsoft.com/sharepoint/v3/contenttype/forms"/>
  </ds:schemaRefs>
</ds:datastoreItem>
</file>

<file path=customXml/itemProps3.xml><?xml version="1.0" encoding="utf-8"?>
<ds:datastoreItem xmlns:ds="http://schemas.openxmlformats.org/officeDocument/2006/customXml" ds:itemID="{11CF82B9-B341-4616-9C50-224CAFAE01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d1f5a0-fa71-4dab-a083-db26db2596cf"/>
    <ds:schemaRef ds:uri="583f0f69-01e1-46ca-86b7-e30e3230480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308</TotalTime>
  <Words>164</Words>
  <Application>Microsoft Office PowerPoint</Application>
  <PresentationFormat>Widescreen</PresentationFormat>
  <Paragraphs>14</Paragraphs>
  <Slides>11</Slides>
  <Notes>0</Notes>
  <HiddenSlides>0</HiddenSlides>
  <MMClips>0</MMClips>
  <ScaleCrop>false</ScaleCrop>
  <HeadingPairs>
    <vt:vector size="4" baseType="variant">
      <vt:variant>
        <vt:lpstr>Theme</vt:lpstr>
      </vt:variant>
      <vt:variant>
        <vt:i4>4</vt:i4>
      </vt:variant>
      <vt:variant>
        <vt:lpstr>Slide Titles</vt:lpstr>
      </vt:variant>
      <vt:variant>
        <vt:i4>11</vt:i4>
      </vt:variant>
    </vt:vector>
  </HeadingPairs>
  <TitlesOfParts>
    <vt:vector size="15" baseType="lpstr">
      <vt:lpstr>Office Theme</vt:lpstr>
      <vt:lpstr>1_Office Theme</vt:lpstr>
      <vt:lpstr>2_Office Theme</vt:lpstr>
      <vt:lpstr>Custom Design</vt:lpstr>
      <vt:lpstr>PowerPoint Presentation</vt:lpstr>
      <vt:lpstr>PowerPoint Presentation</vt:lpstr>
      <vt:lpstr>ROMANS 12:9-15 (NIV) says,   “Love must be sincere. Hate what is evil; cling to what is good. Be devoted to one another in love. Honor one another above yourselves. Never be lacking in zeal, but keep your spiritual fervor, serving the Lord. Be joyful in hope, patient in affliction, faithful in prayer. Share with the Lord’s people who are in need. Practice hospitality. Bless those who persecute you; bless and do not curse. Rejoice with those who rejoice; mourn with those who mourn.”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Isabelle Freckelton</dc:creator>
  <cp:lastModifiedBy>Amy Durand</cp:lastModifiedBy>
  <cp:revision>4</cp:revision>
  <dcterms:created xsi:type="dcterms:W3CDTF">2024-06-17T21:32:41Z</dcterms:created>
  <dcterms:modified xsi:type="dcterms:W3CDTF">2025-08-19T00:08:40Z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MediaServiceImageTags">
    <vt:lpwstr/>
  </property>
</Properties>
</file>