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89" r:id="rId6"/>
    <p:sldId id="290" r:id="rId7"/>
    <p:sldId id="279" r:id="rId8"/>
    <p:sldId id="283" r:id="rId9"/>
    <p:sldId id="284" r:id="rId10"/>
    <p:sldId id="291" r:id="rId11"/>
    <p:sldId id="292" r:id="rId12"/>
    <p:sldId id="293" r:id="rId13"/>
    <p:sldId id="294" r:id="rId14"/>
    <p:sldId id="29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1D5E8F-2411-C8E9-2164-7D1B025E5FC3}" name="Claire Hill" initials="CH" userId="S::claire.hill@salvationarmy.org.au::395705f2-a15c-40fb-87d5-b2cda3f30c38" providerId="AD"/>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2D7A"/>
    <a:srgbClr val="4D52A0"/>
    <a:srgbClr val="83BCC4"/>
    <a:srgbClr val="FFFFFF"/>
    <a:srgbClr val="007C88"/>
    <a:srgbClr val="00D0E4"/>
    <a:srgbClr val="BED9DF"/>
    <a:srgbClr val="E6DAAF"/>
    <a:srgbClr val="00385D"/>
    <a:srgbClr val="F9F4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0BDFFC-402D-3D45-86C9-E9182D6649C9}" v="302" dt="2023-07-20T01:54:54.7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62"/>
    <p:restoredTop sz="82449"/>
  </p:normalViewPr>
  <p:slideViewPr>
    <p:cSldViewPr snapToGrid="0">
      <p:cViewPr>
        <p:scale>
          <a:sx n="76" d="100"/>
          <a:sy n="76" d="100"/>
        </p:scale>
        <p:origin x="1768" y="8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ly Dos Santos" userId="6a11cea6-d70b-4503-b9b0-88127c7d5e87" providerId="ADAL" clId="{A80BDFFC-402D-3D45-86C9-E9182D6649C9}"/>
    <pc:docChg chg="undo custSel addSld delSld modSld sldOrd addMainMaster delMainMaster modMainMaster">
      <pc:chgData name="Kelly Dos Santos" userId="6a11cea6-d70b-4503-b9b0-88127c7d5e87" providerId="ADAL" clId="{A80BDFFC-402D-3D45-86C9-E9182D6649C9}" dt="2023-07-20T01:54:59.563" v="585" actId="20577"/>
      <pc:docMkLst>
        <pc:docMk/>
      </pc:docMkLst>
      <pc:sldChg chg="modNotesTx">
        <pc:chgData name="Kelly Dos Santos" userId="6a11cea6-d70b-4503-b9b0-88127c7d5e87" providerId="ADAL" clId="{A80BDFFC-402D-3D45-86C9-E9182D6649C9}" dt="2023-07-20T01:17:13.113" v="286"/>
        <pc:sldMkLst>
          <pc:docMk/>
          <pc:sldMk cId="617441381" sldId="256"/>
        </pc:sldMkLst>
      </pc:sldChg>
      <pc:sldChg chg="addSp delSp modSp mod">
        <pc:chgData name="Kelly Dos Santos" userId="6a11cea6-d70b-4503-b9b0-88127c7d5e87" providerId="ADAL" clId="{A80BDFFC-402D-3D45-86C9-E9182D6649C9}" dt="2023-07-20T01:54:59.563" v="585" actId="20577"/>
        <pc:sldMkLst>
          <pc:docMk/>
          <pc:sldMk cId="283749439" sldId="279"/>
        </pc:sldMkLst>
        <pc:spChg chg="mod">
          <ac:chgData name="Kelly Dos Santos" userId="6a11cea6-d70b-4503-b9b0-88127c7d5e87" providerId="ADAL" clId="{A80BDFFC-402D-3D45-86C9-E9182D6649C9}" dt="2023-07-20T01:51:38.200" v="567" actId="114"/>
          <ac:spMkLst>
            <pc:docMk/>
            <pc:sldMk cId="283749439" sldId="279"/>
            <ac:spMk id="2" creationId="{75B223AC-6078-A3B5-59AD-8E86A1E2D730}"/>
          </ac:spMkLst>
        </pc:spChg>
        <pc:spChg chg="add del mod">
          <ac:chgData name="Kelly Dos Santos" userId="6a11cea6-d70b-4503-b9b0-88127c7d5e87" providerId="ADAL" clId="{A80BDFFC-402D-3D45-86C9-E9182D6649C9}" dt="2023-07-20T01:54:52.545" v="575" actId="478"/>
          <ac:spMkLst>
            <pc:docMk/>
            <pc:sldMk cId="283749439" sldId="279"/>
            <ac:spMk id="3" creationId="{F54014F8-D97B-6688-F6D2-F5EA6360EEDE}"/>
          </ac:spMkLst>
        </pc:spChg>
        <pc:spChg chg="add mod">
          <ac:chgData name="Kelly Dos Santos" userId="6a11cea6-d70b-4503-b9b0-88127c7d5e87" providerId="ADAL" clId="{A80BDFFC-402D-3D45-86C9-E9182D6649C9}" dt="2023-07-20T01:54:59.563" v="585" actId="20577"/>
          <ac:spMkLst>
            <pc:docMk/>
            <pc:sldMk cId="283749439" sldId="279"/>
            <ac:spMk id="4" creationId="{F935F694-7872-8773-1D95-BAAA180FD191}"/>
          </ac:spMkLst>
        </pc:spChg>
      </pc:sldChg>
      <pc:sldChg chg="addSp delSp modSp new del mod">
        <pc:chgData name="Kelly Dos Santos" userId="6a11cea6-d70b-4503-b9b0-88127c7d5e87" providerId="ADAL" clId="{A80BDFFC-402D-3D45-86C9-E9182D6649C9}" dt="2023-07-20T01:45:15.270" v="519" actId="2696"/>
        <pc:sldMkLst>
          <pc:docMk/>
          <pc:sldMk cId="1100486682" sldId="280"/>
        </pc:sldMkLst>
        <pc:spChg chg="del">
          <ac:chgData name="Kelly Dos Santos" userId="6a11cea6-d70b-4503-b9b0-88127c7d5e87" providerId="ADAL" clId="{A80BDFFC-402D-3D45-86C9-E9182D6649C9}" dt="2023-07-20T01:13:23.782" v="272" actId="478"/>
          <ac:spMkLst>
            <pc:docMk/>
            <pc:sldMk cId="1100486682" sldId="280"/>
            <ac:spMk id="2" creationId="{8EC85E21-AC8A-D019-A69D-D552E94FFD14}"/>
          </ac:spMkLst>
        </pc:spChg>
        <pc:spChg chg="del mod">
          <ac:chgData name="Kelly Dos Santos" userId="6a11cea6-d70b-4503-b9b0-88127c7d5e87" providerId="ADAL" clId="{A80BDFFC-402D-3D45-86C9-E9182D6649C9}" dt="2023-07-20T01:44:49.382" v="516" actId="21"/>
          <ac:spMkLst>
            <pc:docMk/>
            <pc:sldMk cId="1100486682" sldId="280"/>
            <ac:spMk id="3" creationId="{91740EBC-8D82-0254-0A5A-D4B75385004F}"/>
          </ac:spMkLst>
        </pc:spChg>
        <pc:spChg chg="add mod">
          <ac:chgData name="Kelly Dos Santos" userId="6a11cea6-d70b-4503-b9b0-88127c7d5e87" providerId="ADAL" clId="{A80BDFFC-402D-3D45-86C9-E9182D6649C9}" dt="2023-07-20T01:44:49.382" v="516" actId="21"/>
          <ac:spMkLst>
            <pc:docMk/>
            <pc:sldMk cId="1100486682" sldId="280"/>
            <ac:spMk id="5" creationId="{35CC3EF9-DDE2-3B35-FDBE-8400C8453116}"/>
          </ac:spMkLst>
        </pc:spChg>
      </pc:sldChg>
      <pc:sldChg chg="del">
        <pc:chgData name="Kelly Dos Santos" userId="6a11cea6-d70b-4503-b9b0-88127c7d5e87" providerId="ADAL" clId="{A80BDFFC-402D-3D45-86C9-E9182D6649C9}" dt="2023-07-20T01:13:12.021" v="270" actId="2696"/>
        <pc:sldMkLst>
          <pc:docMk/>
          <pc:sldMk cId="3676385607" sldId="280"/>
        </pc:sldMkLst>
      </pc:sldChg>
      <pc:sldChg chg="modSp new del mod ord modNotesTx">
        <pc:chgData name="Kelly Dos Santos" userId="6a11cea6-d70b-4503-b9b0-88127c7d5e87" providerId="ADAL" clId="{A80BDFFC-402D-3D45-86C9-E9182D6649C9}" dt="2023-07-20T01:44:05.516" v="512" actId="2696"/>
        <pc:sldMkLst>
          <pc:docMk/>
          <pc:sldMk cId="1565815184" sldId="281"/>
        </pc:sldMkLst>
        <pc:spChg chg="mod">
          <ac:chgData name="Kelly Dos Santos" userId="6a11cea6-d70b-4503-b9b0-88127c7d5e87" providerId="ADAL" clId="{A80BDFFC-402D-3D45-86C9-E9182D6649C9}" dt="2023-07-20T01:40:44.261" v="502" actId="1076"/>
          <ac:spMkLst>
            <pc:docMk/>
            <pc:sldMk cId="1565815184" sldId="281"/>
            <ac:spMk id="2" creationId="{8EA80350-4A95-BEAF-691E-5417DD1F780E}"/>
          </ac:spMkLst>
        </pc:spChg>
      </pc:sldChg>
      <pc:sldChg chg="modSp add del mod modNotesTx">
        <pc:chgData name="Kelly Dos Santos" userId="6a11cea6-d70b-4503-b9b0-88127c7d5e87" providerId="ADAL" clId="{A80BDFFC-402D-3D45-86C9-E9182D6649C9}" dt="2023-07-20T01:44:10.753" v="513" actId="2696"/>
        <pc:sldMkLst>
          <pc:docMk/>
          <pc:sldMk cId="2261489892" sldId="282"/>
        </pc:sldMkLst>
        <pc:spChg chg="mod">
          <ac:chgData name="Kelly Dos Santos" userId="6a11cea6-d70b-4503-b9b0-88127c7d5e87" providerId="ADAL" clId="{A80BDFFC-402D-3D45-86C9-E9182D6649C9}" dt="2023-07-20T01:40:49.609" v="503" actId="1076"/>
          <ac:spMkLst>
            <pc:docMk/>
            <pc:sldMk cId="2261489892" sldId="282"/>
            <ac:spMk id="2" creationId="{8EA80350-4A95-BEAF-691E-5417DD1F780E}"/>
          </ac:spMkLst>
        </pc:spChg>
      </pc:sldChg>
      <pc:sldChg chg="addSp delSp modSp new mod ord">
        <pc:chgData name="Kelly Dos Santos" userId="6a11cea6-d70b-4503-b9b0-88127c7d5e87" providerId="ADAL" clId="{A80BDFFC-402D-3D45-86C9-E9182D6649C9}" dt="2023-07-20T01:51:33.351" v="566" actId="113"/>
        <pc:sldMkLst>
          <pc:docMk/>
          <pc:sldMk cId="1852763157" sldId="283"/>
        </pc:sldMkLst>
        <pc:spChg chg="mod">
          <ac:chgData name="Kelly Dos Santos" userId="6a11cea6-d70b-4503-b9b0-88127c7d5e87" providerId="ADAL" clId="{A80BDFFC-402D-3D45-86C9-E9182D6649C9}" dt="2023-07-20T01:51:33.351" v="566" actId="113"/>
          <ac:spMkLst>
            <pc:docMk/>
            <pc:sldMk cId="1852763157" sldId="283"/>
            <ac:spMk id="2" creationId="{A7E5B9DA-61C2-562E-9D7A-B8FF45BD43DE}"/>
          </ac:spMkLst>
        </pc:spChg>
        <pc:graphicFrameChg chg="add del mod">
          <ac:chgData name="Kelly Dos Santos" userId="6a11cea6-d70b-4503-b9b0-88127c7d5e87" providerId="ADAL" clId="{A80BDFFC-402D-3D45-86C9-E9182D6649C9}" dt="2023-07-20T01:30:58.727" v="412"/>
          <ac:graphicFrameMkLst>
            <pc:docMk/>
            <pc:sldMk cId="1852763157" sldId="283"/>
            <ac:graphicFrameMk id="3" creationId="{28745DD8-49BE-4A2C-EA47-345276FABDF0}"/>
          </ac:graphicFrameMkLst>
        </pc:graphicFrameChg>
        <pc:graphicFrameChg chg="add del mod">
          <ac:chgData name="Kelly Dos Santos" userId="6a11cea6-d70b-4503-b9b0-88127c7d5e87" providerId="ADAL" clId="{A80BDFFC-402D-3D45-86C9-E9182D6649C9}" dt="2023-07-20T01:31:08.828" v="416"/>
          <ac:graphicFrameMkLst>
            <pc:docMk/>
            <pc:sldMk cId="1852763157" sldId="283"/>
            <ac:graphicFrameMk id="5" creationId="{CE41CE78-17E4-1CF8-D1DD-1F0386BDD20B}"/>
          </ac:graphicFrameMkLst>
        </pc:graphicFrameChg>
        <pc:picChg chg="add del">
          <ac:chgData name="Kelly Dos Santos" userId="6a11cea6-d70b-4503-b9b0-88127c7d5e87" providerId="ADAL" clId="{A80BDFFC-402D-3D45-86C9-E9182D6649C9}" dt="2023-07-20T01:31:02.555" v="414" actId="478"/>
          <ac:picMkLst>
            <pc:docMk/>
            <pc:sldMk cId="1852763157" sldId="283"/>
            <ac:picMk id="4" creationId="{E3D04A85-DECF-6E39-8901-4B56FB00E28C}"/>
          </ac:picMkLst>
        </pc:picChg>
        <pc:picChg chg="add del mod">
          <ac:chgData name="Kelly Dos Santos" userId="6a11cea6-d70b-4503-b9b0-88127c7d5e87" providerId="ADAL" clId="{A80BDFFC-402D-3D45-86C9-E9182D6649C9}" dt="2023-07-20T01:31:11.666" v="419" actId="478"/>
          <ac:picMkLst>
            <pc:docMk/>
            <pc:sldMk cId="1852763157" sldId="283"/>
            <ac:picMk id="6" creationId="{E67EBF79-9166-FF04-D209-CF3AC8493D59}"/>
          </ac:picMkLst>
        </pc:picChg>
      </pc:sldChg>
      <pc:sldChg chg="addSp delSp modSp add del mod">
        <pc:chgData name="Kelly Dos Santos" userId="6a11cea6-d70b-4503-b9b0-88127c7d5e87" providerId="ADAL" clId="{A80BDFFC-402D-3D45-86C9-E9182D6649C9}" dt="2023-07-20T01:30:41.403" v="408" actId="2696"/>
        <pc:sldMkLst>
          <pc:docMk/>
          <pc:sldMk cId="2922912182" sldId="283"/>
        </pc:sldMkLst>
        <pc:spChg chg="mod">
          <ac:chgData name="Kelly Dos Santos" userId="6a11cea6-d70b-4503-b9b0-88127c7d5e87" providerId="ADAL" clId="{A80BDFFC-402D-3D45-86C9-E9182D6649C9}" dt="2023-07-20T01:30:36.323" v="407" actId="20577"/>
          <ac:spMkLst>
            <pc:docMk/>
            <pc:sldMk cId="2922912182" sldId="283"/>
            <ac:spMk id="2" creationId="{75B223AC-6078-A3B5-59AD-8E86A1E2D730}"/>
          </ac:spMkLst>
        </pc:spChg>
        <pc:graphicFrameChg chg="add del mod">
          <ac:chgData name="Kelly Dos Santos" userId="6a11cea6-d70b-4503-b9b0-88127c7d5e87" providerId="ADAL" clId="{A80BDFFC-402D-3D45-86C9-E9182D6649C9}" dt="2023-07-20T01:29:44.692" v="393"/>
          <ac:graphicFrameMkLst>
            <pc:docMk/>
            <pc:sldMk cId="2922912182" sldId="283"/>
            <ac:graphicFrameMk id="4" creationId="{EE22CB3A-50A5-10C1-D7FA-DD36BB912D8C}"/>
          </ac:graphicFrameMkLst>
        </pc:graphicFrameChg>
        <pc:graphicFrameChg chg="add del mod">
          <ac:chgData name="Kelly Dos Santos" userId="6a11cea6-d70b-4503-b9b0-88127c7d5e87" providerId="ADAL" clId="{A80BDFFC-402D-3D45-86C9-E9182D6649C9}" dt="2023-07-20T01:29:52.789" v="396"/>
          <ac:graphicFrameMkLst>
            <pc:docMk/>
            <pc:sldMk cId="2922912182" sldId="283"/>
            <ac:graphicFrameMk id="5" creationId="{EED28C59-20F1-EE10-297B-0D612A474C70}"/>
          </ac:graphicFrameMkLst>
        </pc:graphicFrameChg>
        <pc:graphicFrameChg chg="add del mod">
          <ac:chgData name="Kelly Dos Santos" userId="6a11cea6-d70b-4503-b9b0-88127c7d5e87" providerId="ADAL" clId="{A80BDFFC-402D-3D45-86C9-E9182D6649C9}" dt="2023-07-20T01:30:19.526" v="402"/>
          <ac:graphicFrameMkLst>
            <pc:docMk/>
            <pc:sldMk cId="2922912182" sldId="283"/>
            <ac:graphicFrameMk id="6" creationId="{CBCD9255-56B9-86EF-6EA1-D2EA45084ABF}"/>
          </ac:graphicFrameMkLst>
        </pc:graphicFrameChg>
        <pc:graphicFrameChg chg="add del mod">
          <ac:chgData name="Kelly Dos Santos" userId="6a11cea6-d70b-4503-b9b0-88127c7d5e87" providerId="ADAL" clId="{A80BDFFC-402D-3D45-86C9-E9182D6649C9}" dt="2023-07-20T01:30:34.524" v="406"/>
          <ac:graphicFrameMkLst>
            <pc:docMk/>
            <pc:sldMk cId="2922912182" sldId="283"/>
            <ac:graphicFrameMk id="7" creationId="{544237BC-7E4D-0717-36E6-B1733C75B037}"/>
          </ac:graphicFrameMkLst>
        </pc:graphicFrameChg>
      </pc:sldChg>
      <pc:sldChg chg="modSp new mod">
        <pc:chgData name="Kelly Dos Santos" userId="6a11cea6-d70b-4503-b9b0-88127c7d5e87" providerId="ADAL" clId="{A80BDFFC-402D-3D45-86C9-E9182D6649C9}" dt="2023-07-20T01:51:43.949" v="568" actId="113"/>
        <pc:sldMkLst>
          <pc:docMk/>
          <pc:sldMk cId="98282853" sldId="284"/>
        </pc:sldMkLst>
        <pc:spChg chg="mod">
          <ac:chgData name="Kelly Dos Santos" userId="6a11cea6-d70b-4503-b9b0-88127c7d5e87" providerId="ADAL" clId="{A80BDFFC-402D-3D45-86C9-E9182D6649C9}" dt="2023-07-20T01:51:43.949" v="568" actId="113"/>
          <ac:spMkLst>
            <pc:docMk/>
            <pc:sldMk cId="98282853" sldId="284"/>
            <ac:spMk id="2" creationId="{CD6A6EA7-6D61-2ECC-5938-3A9C6B3F469A}"/>
          </ac:spMkLst>
        </pc:spChg>
      </pc:sldChg>
      <pc:sldChg chg="addSp delSp modSp new del mod">
        <pc:chgData name="Kelly Dos Santos" userId="6a11cea6-d70b-4503-b9b0-88127c7d5e87" providerId="ADAL" clId="{A80BDFFC-402D-3D45-86C9-E9182D6649C9}" dt="2023-07-20T01:46:19.825" v="527" actId="2696"/>
        <pc:sldMkLst>
          <pc:docMk/>
          <pc:sldMk cId="3776697760" sldId="285"/>
        </pc:sldMkLst>
        <pc:spChg chg="del">
          <ac:chgData name="Kelly Dos Santos" userId="6a11cea6-d70b-4503-b9b0-88127c7d5e87" providerId="ADAL" clId="{A80BDFFC-402D-3D45-86C9-E9182D6649C9}" dt="2023-07-20T01:37:34.285" v="469" actId="478"/>
          <ac:spMkLst>
            <pc:docMk/>
            <pc:sldMk cId="3776697760" sldId="285"/>
            <ac:spMk id="2" creationId="{8658FC62-62AE-5DC6-AD09-A4899CCC8CAA}"/>
          </ac:spMkLst>
        </pc:spChg>
        <pc:spChg chg="add del mod">
          <ac:chgData name="Kelly Dos Santos" userId="6a11cea6-d70b-4503-b9b0-88127c7d5e87" providerId="ADAL" clId="{A80BDFFC-402D-3D45-86C9-E9182D6649C9}" dt="2023-07-20T01:45:57.314" v="522" actId="21"/>
          <ac:spMkLst>
            <pc:docMk/>
            <pc:sldMk cId="3776697760" sldId="285"/>
            <ac:spMk id="3" creationId="{0F89A99E-DA41-2374-1841-D8F3F7981AB2}"/>
          </ac:spMkLst>
        </pc:spChg>
        <pc:spChg chg="add mod">
          <ac:chgData name="Kelly Dos Santos" userId="6a11cea6-d70b-4503-b9b0-88127c7d5e87" providerId="ADAL" clId="{A80BDFFC-402D-3D45-86C9-E9182D6649C9}" dt="2023-07-20T01:45:57.314" v="522" actId="21"/>
          <ac:spMkLst>
            <pc:docMk/>
            <pc:sldMk cId="3776697760" sldId="285"/>
            <ac:spMk id="5" creationId="{75CA7ADF-944F-E51C-9A01-B70092124A5F}"/>
          </ac:spMkLst>
        </pc:spChg>
      </pc:sldChg>
      <pc:sldChg chg="addSp delSp modSp new del mod">
        <pc:chgData name="Kelly Dos Santos" userId="6a11cea6-d70b-4503-b9b0-88127c7d5e87" providerId="ADAL" clId="{A80BDFFC-402D-3D45-86C9-E9182D6649C9}" dt="2023-07-20T01:46:19.825" v="527" actId="2696"/>
        <pc:sldMkLst>
          <pc:docMk/>
          <pc:sldMk cId="2688978666" sldId="286"/>
        </pc:sldMkLst>
        <pc:spChg chg="del">
          <ac:chgData name="Kelly Dos Santos" userId="6a11cea6-d70b-4503-b9b0-88127c7d5e87" providerId="ADAL" clId="{A80BDFFC-402D-3D45-86C9-E9182D6649C9}" dt="2023-07-20T01:38:09.947" v="473" actId="478"/>
          <ac:spMkLst>
            <pc:docMk/>
            <pc:sldMk cId="2688978666" sldId="286"/>
            <ac:spMk id="2" creationId="{CCA9A214-4621-6487-D84C-9F966B4B5DAE}"/>
          </ac:spMkLst>
        </pc:spChg>
        <pc:spChg chg="del mod">
          <ac:chgData name="Kelly Dos Santos" userId="6a11cea6-d70b-4503-b9b0-88127c7d5e87" providerId="ADAL" clId="{A80BDFFC-402D-3D45-86C9-E9182D6649C9}" dt="2023-07-20T01:46:10.034" v="525" actId="21"/>
          <ac:spMkLst>
            <pc:docMk/>
            <pc:sldMk cId="2688978666" sldId="286"/>
            <ac:spMk id="3" creationId="{F19AD9EB-D32F-1089-E9E6-E27799067000}"/>
          </ac:spMkLst>
        </pc:spChg>
        <pc:spChg chg="add mod">
          <ac:chgData name="Kelly Dos Santos" userId="6a11cea6-d70b-4503-b9b0-88127c7d5e87" providerId="ADAL" clId="{A80BDFFC-402D-3D45-86C9-E9182D6649C9}" dt="2023-07-20T01:46:10.034" v="525" actId="21"/>
          <ac:spMkLst>
            <pc:docMk/>
            <pc:sldMk cId="2688978666" sldId="286"/>
            <ac:spMk id="5" creationId="{8C090BE2-CA31-9754-BD95-5DBCF4FF52E4}"/>
          </ac:spMkLst>
        </pc:spChg>
      </pc:sldChg>
      <pc:sldChg chg="addSp delSp modSp new del mod">
        <pc:chgData name="Kelly Dos Santos" userId="6a11cea6-d70b-4503-b9b0-88127c7d5e87" providerId="ADAL" clId="{A80BDFFC-402D-3D45-86C9-E9182D6649C9}" dt="2023-07-20T01:47:01.468" v="537" actId="2696"/>
        <pc:sldMkLst>
          <pc:docMk/>
          <pc:sldMk cId="179849994" sldId="287"/>
        </pc:sldMkLst>
        <pc:spChg chg="del mod">
          <ac:chgData name="Kelly Dos Santos" userId="6a11cea6-d70b-4503-b9b0-88127c7d5e87" providerId="ADAL" clId="{A80BDFFC-402D-3D45-86C9-E9182D6649C9}" dt="2023-07-20T01:46:24.343" v="528" actId="21"/>
          <ac:spMkLst>
            <pc:docMk/>
            <pc:sldMk cId="179849994" sldId="287"/>
            <ac:spMk id="2" creationId="{A67585F1-B357-349C-3573-E3F6FA913BC4}"/>
          </ac:spMkLst>
        </pc:spChg>
        <pc:spChg chg="add mod">
          <ac:chgData name="Kelly Dos Santos" userId="6a11cea6-d70b-4503-b9b0-88127c7d5e87" providerId="ADAL" clId="{A80BDFFC-402D-3D45-86C9-E9182D6649C9}" dt="2023-07-20T01:46:24.343" v="528" actId="21"/>
          <ac:spMkLst>
            <pc:docMk/>
            <pc:sldMk cId="179849994" sldId="287"/>
            <ac:spMk id="4" creationId="{45AC1036-B382-DFA5-C0A6-D404DE01782E}"/>
          </ac:spMkLst>
        </pc:spChg>
      </pc:sldChg>
      <pc:sldChg chg="addSp delSp modSp new del mod">
        <pc:chgData name="Kelly Dos Santos" userId="6a11cea6-d70b-4503-b9b0-88127c7d5e87" providerId="ADAL" clId="{A80BDFFC-402D-3D45-86C9-E9182D6649C9}" dt="2023-07-20T01:47:30.852" v="544" actId="2696"/>
        <pc:sldMkLst>
          <pc:docMk/>
          <pc:sldMk cId="1687311325" sldId="288"/>
        </pc:sldMkLst>
        <pc:spChg chg="del mod">
          <ac:chgData name="Kelly Dos Santos" userId="6a11cea6-d70b-4503-b9b0-88127c7d5e87" providerId="ADAL" clId="{A80BDFFC-402D-3D45-86C9-E9182D6649C9}" dt="2023-07-20T01:47:04.195" v="538" actId="21"/>
          <ac:spMkLst>
            <pc:docMk/>
            <pc:sldMk cId="1687311325" sldId="288"/>
            <ac:spMk id="2" creationId="{AA004BCE-466B-AB3A-89E4-E420A027AD87}"/>
          </ac:spMkLst>
        </pc:spChg>
        <pc:spChg chg="add mod">
          <ac:chgData name="Kelly Dos Santos" userId="6a11cea6-d70b-4503-b9b0-88127c7d5e87" providerId="ADAL" clId="{A80BDFFC-402D-3D45-86C9-E9182D6649C9}" dt="2023-07-20T01:47:04.195" v="538" actId="21"/>
          <ac:spMkLst>
            <pc:docMk/>
            <pc:sldMk cId="1687311325" sldId="288"/>
            <ac:spMk id="4" creationId="{A3A48BF9-2300-0A2A-975B-5FA07FA69DF8}"/>
          </ac:spMkLst>
        </pc:spChg>
      </pc:sldChg>
      <pc:sldChg chg="addSp delSp modSp new mod modNotesTx">
        <pc:chgData name="Kelly Dos Santos" userId="6a11cea6-d70b-4503-b9b0-88127c7d5e87" providerId="ADAL" clId="{A80BDFFC-402D-3D45-86C9-E9182D6649C9}" dt="2023-07-20T01:49:42.464" v="560" actId="20577"/>
        <pc:sldMkLst>
          <pc:docMk/>
          <pc:sldMk cId="3021791837" sldId="289"/>
        </pc:sldMkLst>
        <pc:spChg chg="del">
          <ac:chgData name="Kelly Dos Santos" userId="6a11cea6-d70b-4503-b9b0-88127c7d5e87" providerId="ADAL" clId="{A80BDFFC-402D-3D45-86C9-E9182D6649C9}" dt="2023-07-20T01:43:13.119" v="505" actId="478"/>
          <ac:spMkLst>
            <pc:docMk/>
            <pc:sldMk cId="3021791837" sldId="289"/>
            <ac:spMk id="2" creationId="{40E261B8-8CE8-A046-5282-7C1DF5BD8BED}"/>
          </ac:spMkLst>
        </pc:spChg>
        <pc:spChg chg="add mod">
          <ac:chgData name="Kelly Dos Santos" userId="6a11cea6-d70b-4503-b9b0-88127c7d5e87" providerId="ADAL" clId="{A80BDFFC-402D-3D45-86C9-E9182D6649C9}" dt="2023-07-20T01:43:31.830" v="507" actId="1076"/>
          <ac:spMkLst>
            <pc:docMk/>
            <pc:sldMk cId="3021791837" sldId="289"/>
            <ac:spMk id="3" creationId="{7BBC4A9D-5884-7E5E-78D2-AAF1E7170AC7}"/>
          </ac:spMkLst>
        </pc:spChg>
      </pc:sldChg>
      <pc:sldChg chg="addSp delSp modSp new mod modNotesTx">
        <pc:chgData name="Kelly Dos Santos" userId="6a11cea6-d70b-4503-b9b0-88127c7d5e87" providerId="ADAL" clId="{A80BDFFC-402D-3D45-86C9-E9182D6649C9}" dt="2023-07-20T01:49:56.254" v="561"/>
        <pc:sldMkLst>
          <pc:docMk/>
          <pc:sldMk cId="35160399" sldId="290"/>
        </pc:sldMkLst>
        <pc:spChg chg="del">
          <ac:chgData name="Kelly Dos Santos" userId="6a11cea6-d70b-4503-b9b0-88127c7d5e87" providerId="ADAL" clId="{A80BDFFC-402D-3D45-86C9-E9182D6649C9}" dt="2023-07-20T01:43:46.328" v="509" actId="478"/>
          <ac:spMkLst>
            <pc:docMk/>
            <pc:sldMk cId="35160399" sldId="290"/>
            <ac:spMk id="2" creationId="{9664D80A-0442-7B47-CD69-0B33BCA480A4}"/>
          </ac:spMkLst>
        </pc:spChg>
        <pc:spChg chg="add mod">
          <ac:chgData name="Kelly Dos Santos" userId="6a11cea6-d70b-4503-b9b0-88127c7d5e87" providerId="ADAL" clId="{A80BDFFC-402D-3D45-86C9-E9182D6649C9}" dt="2023-07-20T01:43:51.963" v="511" actId="1076"/>
          <ac:spMkLst>
            <pc:docMk/>
            <pc:sldMk cId="35160399" sldId="290"/>
            <ac:spMk id="3" creationId="{8B8E31D6-4AEE-3AEF-C78B-1377384DAF9E}"/>
          </ac:spMkLst>
        </pc:spChg>
      </pc:sldChg>
      <pc:sldChg chg="addSp delSp modSp new mod">
        <pc:chgData name="Kelly Dos Santos" userId="6a11cea6-d70b-4503-b9b0-88127c7d5e87" providerId="ADAL" clId="{A80BDFFC-402D-3D45-86C9-E9182D6649C9}" dt="2023-07-20T01:54:43.972" v="574" actId="2711"/>
        <pc:sldMkLst>
          <pc:docMk/>
          <pc:sldMk cId="1619959664" sldId="291"/>
        </pc:sldMkLst>
        <pc:spChg chg="del">
          <ac:chgData name="Kelly Dos Santos" userId="6a11cea6-d70b-4503-b9b0-88127c7d5e87" providerId="ADAL" clId="{A80BDFFC-402D-3D45-86C9-E9182D6649C9}" dt="2023-07-20T01:44:55.446" v="517"/>
          <ac:spMkLst>
            <pc:docMk/>
            <pc:sldMk cId="1619959664" sldId="291"/>
            <ac:spMk id="2" creationId="{114C8FE3-2091-984C-C38A-0D990BA76D7F}"/>
          </ac:spMkLst>
        </pc:spChg>
        <pc:spChg chg="add mod">
          <ac:chgData name="Kelly Dos Santos" userId="6a11cea6-d70b-4503-b9b0-88127c7d5e87" providerId="ADAL" clId="{A80BDFFC-402D-3D45-86C9-E9182D6649C9}" dt="2023-07-20T01:45:02.507" v="518" actId="6549"/>
          <ac:spMkLst>
            <pc:docMk/>
            <pc:sldMk cId="1619959664" sldId="291"/>
            <ac:spMk id="3" creationId="{BC5E4517-4A8C-1FE0-A848-C7E22147AF13}"/>
          </ac:spMkLst>
        </pc:spChg>
        <pc:spChg chg="add mod">
          <ac:chgData name="Kelly Dos Santos" userId="6a11cea6-d70b-4503-b9b0-88127c7d5e87" providerId="ADAL" clId="{A80BDFFC-402D-3D45-86C9-E9182D6649C9}" dt="2023-07-20T01:54:43.972" v="574" actId="2711"/>
          <ac:spMkLst>
            <pc:docMk/>
            <pc:sldMk cId="1619959664" sldId="291"/>
            <ac:spMk id="4" creationId="{0ED3FD94-C700-E7A2-8236-1C2E060A7253}"/>
          </ac:spMkLst>
        </pc:spChg>
      </pc:sldChg>
      <pc:sldChg chg="addSp delSp modSp new">
        <pc:chgData name="Kelly Dos Santos" userId="6a11cea6-d70b-4503-b9b0-88127c7d5e87" providerId="ADAL" clId="{A80BDFFC-402D-3D45-86C9-E9182D6649C9}" dt="2023-07-20T01:46:00.570" v="523"/>
        <pc:sldMkLst>
          <pc:docMk/>
          <pc:sldMk cId="3210643414" sldId="292"/>
        </pc:sldMkLst>
        <pc:spChg chg="del">
          <ac:chgData name="Kelly Dos Santos" userId="6a11cea6-d70b-4503-b9b0-88127c7d5e87" providerId="ADAL" clId="{A80BDFFC-402D-3D45-86C9-E9182D6649C9}" dt="2023-07-20T01:46:00.570" v="523"/>
          <ac:spMkLst>
            <pc:docMk/>
            <pc:sldMk cId="3210643414" sldId="292"/>
            <ac:spMk id="2" creationId="{298D4C94-F99A-8196-34DD-94D3D76F0FC2}"/>
          </ac:spMkLst>
        </pc:spChg>
        <pc:spChg chg="add mod">
          <ac:chgData name="Kelly Dos Santos" userId="6a11cea6-d70b-4503-b9b0-88127c7d5e87" providerId="ADAL" clId="{A80BDFFC-402D-3D45-86C9-E9182D6649C9}" dt="2023-07-20T01:46:00.570" v="523"/>
          <ac:spMkLst>
            <pc:docMk/>
            <pc:sldMk cId="3210643414" sldId="292"/>
            <ac:spMk id="3" creationId="{7BB4B5B3-C949-ECE7-4B8C-E4AE4A4679FC}"/>
          </ac:spMkLst>
        </pc:spChg>
      </pc:sldChg>
      <pc:sldChg chg="addSp delSp modSp new">
        <pc:chgData name="Kelly Dos Santos" userId="6a11cea6-d70b-4503-b9b0-88127c7d5e87" providerId="ADAL" clId="{A80BDFFC-402D-3D45-86C9-E9182D6649C9}" dt="2023-07-20T01:46:13.206" v="526"/>
        <pc:sldMkLst>
          <pc:docMk/>
          <pc:sldMk cId="2916340754" sldId="293"/>
        </pc:sldMkLst>
        <pc:spChg chg="del">
          <ac:chgData name="Kelly Dos Santos" userId="6a11cea6-d70b-4503-b9b0-88127c7d5e87" providerId="ADAL" clId="{A80BDFFC-402D-3D45-86C9-E9182D6649C9}" dt="2023-07-20T01:46:13.206" v="526"/>
          <ac:spMkLst>
            <pc:docMk/>
            <pc:sldMk cId="2916340754" sldId="293"/>
            <ac:spMk id="2" creationId="{4A7F89DF-B49E-2529-DDD6-175EDF70C4A9}"/>
          </ac:spMkLst>
        </pc:spChg>
        <pc:spChg chg="add mod">
          <ac:chgData name="Kelly Dos Santos" userId="6a11cea6-d70b-4503-b9b0-88127c7d5e87" providerId="ADAL" clId="{A80BDFFC-402D-3D45-86C9-E9182D6649C9}" dt="2023-07-20T01:46:13.206" v="526"/>
          <ac:spMkLst>
            <pc:docMk/>
            <pc:sldMk cId="2916340754" sldId="293"/>
            <ac:spMk id="3" creationId="{AB6F7C66-447F-3B47-F312-8EA7E3D5A518}"/>
          </ac:spMkLst>
        </pc:spChg>
      </pc:sldChg>
      <pc:sldChg chg="addSp delSp modSp new mod">
        <pc:chgData name="Kelly Dos Santos" userId="6a11cea6-d70b-4503-b9b0-88127c7d5e87" providerId="ADAL" clId="{A80BDFFC-402D-3D45-86C9-E9182D6649C9}" dt="2023-07-20T01:46:54.963" v="536" actId="1076"/>
        <pc:sldMkLst>
          <pc:docMk/>
          <pc:sldMk cId="2956896456" sldId="294"/>
        </pc:sldMkLst>
        <pc:spChg chg="del">
          <ac:chgData name="Kelly Dos Santos" userId="6a11cea6-d70b-4503-b9b0-88127c7d5e87" providerId="ADAL" clId="{A80BDFFC-402D-3D45-86C9-E9182D6649C9}" dt="2023-07-20T01:46:29.905" v="530"/>
          <ac:spMkLst>
            <pc:docMk/>
            <pc:sldMk cId="2956896456" sldId="294"/>
            <ac:spMk id="2" creationId="{6BF50C8F-A70F-F21A-6755-00BA869F0931}"/>
          </ac:spMkLst>
        </pc:spChg>
        <pc:spChg chg="add mod">
          <ac:chgData name="Kelly Dos Santos" userId="6a11cea6-d70b-4503-b9b0-88127c7d5e87" providerId="ADAL" clId="{A80BDFFC-402D-3D45-86C9-E9182D6649C9}" dt="2023-07-20T01:46:54.963" v="536" actId="1076"/>
          <ac:spMkLst>
            <pc:docMk/>
            <pc:sldMk cId="2956896456" sldId="294"/>
            <ac:spMk id="3" creationId="{305954D4-73D4-B899-5166-88797157DC65}"/>
          </ac:spMkLst>
        </pc:spChg>
      </pc:sldChg>
      <pc:sldChg chg="addSp delSp modSp new mod">
        <pc:chgData name="Kelly Dos Santos" userId="6a11cea6-d70b-4503-b9b0-88127c7d5e87" providerId="ADAL" clId="{A80BDFFC-402D-3D45-86C9-E9182D6649C9}" dt="2023-07-20T01:47:14.798" v="543" actId="27636"/>
        <pc:sldMkLst>
          <pc:docMk/>
          <pc:sldMk cId="1869051824" sldId="295"/>
        </pc:sldMkLst>
        <pc:spChg chg="del">
          <ac:chgData name="Kelly Dos Santos" userId="6a11cea6-d70b-4503-b9b0-88127c7d5e87" providerId="ADAL" clId="{A80BDFFC-402D-3D45-86C9-E9182D6649C9}" dt="2023-07-20T01:47:09.647" v="540"/>
          <ac:spMkLst>
            <pc:docMk/>
            <pc:sldMk cId="1869051824" sldId="295"/>
            <ac:spMk id="2" creationId="{43FADFCF-3F77-639A-B433-E84BF98EF8DB}"/>
          </ac:spMkLst>
        </pc:spChg>
        <pc:spChg chg="add mod">
          <ac:chgData name="Kelly Dos Santos" userId="6a11cea6-d70b-4503-b9b0-88127c7d5e87" providerId="ADAL" clId="{A80BDFFC-402D-3D45-86C9-E9182D6649C9}" dt="2023-07-20T01:47:14.798" v="543" actId="27636"/>
          <ac:spMkLst>
            <pc:docMk/>
            <pc:sldMk cId="1869051824" sldId="295"/>
            <ac:spMk id="3" creationId="{A9AAA321-3ECC-44F0-0EE4-AEF5CDC1A7A3}"/>
          </ac:spMkLst>
        </pc:spChg>
      </pc:sldChg>
      <pc:sldMasterChg chg="addSp modSp mod addSldLayout modSldLayout">
        <pc:chgData name="Kelly Dos Santos" userId="6a11cea6-d70b-4503-b9b0-88127c7d5e87" providerId="ADAL" clId="{A80BDFFC-402D-3D45-86C9-E9182D6649C9}" dt="2023-07-20T01:53:55.437" v="569" actId="14826"/>
        <pc:sldMasterMkLst>
          <pc:docMk/>
          <pc:sldMasterMk cId="1084731441" sldId="2147483648"/>
        </pc:sldMasterMkLst>
        <pc:spChg chg="mod">
          <ac:chgData name="Kelly Dos Santos" userId="6a11cea6-d70b-4503-b9b0-88127c7d5e87" providerId="ADAL" clId="{A80BDFFC-402D-3D45-86C9-E9182D6649C9}" dt="2023-07-20T01:14:18.368" v="274" actId="1036"/>
          <ac:spMkLst>
            <pc:docMk/>
            <pc:sldMasterMk cId="1084731441" sldId="2147483648"/>
            <ac:spMk id="2" creationId="{1F0D6191-5C66-43F7-8441-9C34FCD6673C}"/>
          </ac:spMkLst>
        </pc:spChg>
        <pc:spChg chg="mod">
          <ac:chgData name="Kelly Dos Santos" userId="6a11cea6-d70b-4503-b9b0-88127c7d5e87" providerId="ADAL" clId="{A80BDFFC-402D-3D45-86C9-E9182D6649C9}" dt="2023-07-20T01:10:57.784" v="261" actId="1076"/>
          <ac:spMkLst>
            <pc:docMk/>
            <pc:sldMasterMk cId="1084731441" sldId="2147483648"/>
            <ac:spMk id="3" creationId="{61EA5976-9CFE-47D7-ADD1-2F647B9AADB9}"/>
          </ac:spMkLst>
        </pc:spChg>
        <pc:picChg chg="add mod">
          <ac:chgData name="Kelly Dos Santos" userId="6a11cea6-d70b-4503-b9b0-88127c7d5e87" providerId="ADAL" clId="{A80BDFFC-402D-3D45-86C9-E9182D6649C9}" dt="2023-07-20T01:05:47.446" v="15" actId="1076"/>
          <ac:picMkLst>
            <pc:docMk/>
            <pc:sldMasterMk cId="1084731441" sldId="2147483648"/>
            <ac:picMk id="5" creationId="{817047A0-B119-F826-D4C6-6E446FA94127}"/>
          </ac:picMkLst>
        </pc:picChg>
        <pc:picChg chg="mod">
          <ac:chgData name="Kelly Dos Santos" userId="6a11cea6-d70b-4503-b9b0-88127c7d5e87" providerId="ADAL" clId="{A80BDFFC-402D-3D45-86C9-E9182D6649C9}" dt="2023-07-20T01:05:45.633" v="13" actId="1076"/>
          <ac:picMkLst>
            <pc:docMk/>
            <pc:sldMasterMk cId="1084731441" sldId="2147483648"/>
            <ac:picMk id="10" creationId="{0C57818E-41EE-3147-B35A-69F6A5D26D78}"/>
          </ac:picMkLst>
        </pc:picChg>
        <pc:sldLayoutChg chg="addSp modSp mod">
          <pc:chgData name="Kelly Dos Santos" userId="6a11cea6-d70b-4503-b9b0-88127c7d5e87" providerId="ADAL" clId="{A80BDFFC-402D-3D45-86C9-E9182D6649C9}" dt="2023-07-20T00:22:09.654" v="11" actId="1076"/>
          <pc:sldLayoutMkLst>
            <pc:docMk/>
            <pc:sldMasterMk cId="1084731441" sldId="2147483648"/>
            <pc:sldLayoutMk cId="328464244" sldId="2147483649"/>
          </pc:sldLayoutMkLst>
          <pc:picChg chg="add mod">
            <ac:chgData name="Kelly Dos Santos" userId="6a11cea6-d70b-4503-b9b0-88127c7d5e87" providerId="ADAL" clId="{A80BDFFC-402D-3D45-86C9-E9182D6649C9}" dt="2023-07-20T00:21:57.292" v="9" actId="167"/>
            <ac:picMkLst>
              <pc:docMk/>
              <pc:sldMasterMk cId="1084731441" sldId="2147483648"/>
              <pc:sldLayoutMk cId="328464244" sldId="2147483649"/>
              <ac:picMk id="3" creationId="{76B23C82-A068-BEA9-FE3A-EC78CF1D6B81}"/>
            </ac:picMkLst>
          </pc:picChg>
          <pc:picChg chg="mod">
            <ac:chgData name="Kelly Dos Santos" userId="6a11cea6-d70b-4503-b9b0-88127c7d5e87" providerId="ADAL" clId="{A80BDFFC-402D-3D45-86C9-E9182D6649C9}" dt="2023-07-20T00:22:09.654" v="11" actId="1076"/>
            <ac:picMkLst>
              <pc:docMk/>
              <pc:sldMasterMk cId="1084731441" sldId="2147483648"/>
              <pc:sldLayoutMk cId="328464244" sldId="2147483649"/>
              <ac:picMk id="13" creationId="{30D8CA54-69E5-5377-9B21-8C5FC0279B29}"/>
            </ac:picMkLst>
          </pc:picChg>
        </pc:sldLayoutChg>
        <pc:sldLayoutChg chg="addSp modSp mod">
          <pc:chgData name="Kelly Dos Santos" userId="6a11cea6-d70b-4503-b9b0-88127c7d5e87" providerId="ADAL" clId="{A80BDFFC-402D-3D45-86C9-E9182D6649C9}" dt="2023-07-20T01:51:01.120" v="564" actId="2711"/>
          <pc:sldLayoutMkLst>
            <pc:docMk/>
            <pc:sldMasterMk cId="1084731441" sldId="2147483648"/>
            <pc:sldLayoutMk cId="2646229640" sldId="2147483650"/>
          </pc:sldLayoutMkLst>
          <pc:spChg chg="mod">
            <ac:chgData name="Kelly Dos Santos" userId="6a11cea6-d70b-4503-b9b0-88127c7d5e87" providerId="ADAL" clId="{A80BDFFC-402D-3D45-86C9-E9182D6649C9}" dt="2023-07-20T01:51:01.120" v="564" actId="2711"/>
            <ac:spMkLst>
              <pc:docMk/>
              <pc:sldMasterMk cId="1084731441" sldId="2147483648"/>
              <pc:sldLayoutMk cId="2646229640" sldId="2147483650"/>
              <ac:spMk id="2" creationId="{60E8F615-4FED-4C32-8B19-F18626616013}"/>
            </ac:spMkLst>
          </pc:spChg>
          <pc:picChg chg="add mod">
            <ac:chgData name="Kelly Dos Santos" userId="6a11cea6-d70b-4503-b9b0-88127c7d5e87" providerId="ADAL" clId="{A80BDFFC-402D-3D45-86C9-E9182D6649C9}" dt="2023-07-20T01:06:35.509" v="20" actId="167"/>
            <ac:picMkLst>
              <pc:docMk/>
              <pc:sldMasterMk cId="1084731441" sldId="2147483648"/>
              <pc:sldLayoutMk cId="2646229640" sldId="2147483650"/>
              <ac:picMk id="4" creationId="{B0E526C5-8528-6EA1-3128-ED640A3D8F04}"/>
            </ac:picMkLst>
          </pc:picChg>
          <pc:picChg chg="add mod">
            <ac:chgData name="Kelly Dos Santos" userId="6a11cea6-d70b-4503-b9b0-88127c7d5e87" providerId="ADAL" clId="{A80BDFFC-402D-3D45-86C9-E9182D6649C9}" dt="2023-07-20T01:35:14.814" v="451"/>
            <ac:picMkLst>
              <pc:docMk/>
              <pc:sldMasterMk cId="1084731441" sldId="2147483648"/>
              <pc:sldLayoutMk cId="2646229640" sldId="2147483650"/>
              <ac:picMk id="5" creationId="{B28CCBA2-7104-0D6D-6C7E-76EC0A5F01C7}"/>
            </ac:picMkLst>
          </pc:picChg>
        </pc:sldLayoutChg>
        <pc:sldLayoutChg chg="addSp delSp modSp mod">
          <pc:chgData name="Kelly Dos Santos" userId="6a11cea6-d70b-4503-b9b0-88127c7d5e87" providerId="ADAL" clId="{A80BDFFC-402D-3D45-86C9-E9182D6649C9}" dt="2023-07-20T01:53:55.437" v="569" actId="14826"/>
          <pc:sldLayoutMkLst>
            <pc:docMk/>
            <pc:sldMasterMk cId="1084731441" sldId="2147483648"/>
            <pc:sldLayoutMk cId="874864083" sldId="2147483662"/>
          </pc:sldLayoutMkLst>
          <pc:spChg chg="del">
            <ac:chgData name="Kelly Dos Santos" userId="6a11cea6-d70b-4503-b9b0-88127c7d5e87" providerId="ADAL" clId="{A80BDFFC-402D-3D45-86C9-E9182D6649C9}" dt="2023-07-20T01:06:55.923" v="24" actId="478"/>
            <ac:spMkLst>
              <pc:docMk/>
              <pc:sldMasterMk cId="1084731441" sldId="2147483648"/>
              <pc:sldLayoutMk cId="874864083" sldId="2147483662"/>
              <ac:spMk id="6" creationId="{39307279-8705-76AE-FA93-97547625AB58}"/>
            </ac:spMkLst>
          </pc:spChg>
          <pc:spChg chg="add del mod">
            <ac:chgData name="Kelly Dos Santos" userId="6a11cea6-d70b-4503-b9b0-88127c7d5e87" providerId="ADAL" clId="{A80BDFFC-402D-3D45-86C9-E9182D6649C9}" dt="2023-07-20T01:38:24.057" v="475" actId="478"/>
            <ac:spMkLst>
              <pc:docMk/>
              <pc:sldMasterMk cId="1084731441" sldId="2147483648"/>
              <pc:sldLayoutMk cId="874864083" sldId="2147483662"/>
              <ac:spMk id="8" creationId="{3FDA1A0B-880C-20AD-F984-E15C9BE18BE0}"/>
            </ac:spMkLst>
          </pc:spChg>
          <pc:spChg chg="add mod">
            <ac:chgData name="Kelly Dos Santos" userId="6a11cea6-d70b-4503-b9b0-88127c7d5e87" providerId="ADAL" clId="{A80BDFFC-402D-3D45-86C9-E9182D6649C9}" dt="2023-07-20T01:51:07.290" v="565" actId="2711"/>
            <ac:spMkLst>
              <pc:docMk/>
              <pc:sldMasterMk cId="1084731441" sldId="2147483648"/>
              <pc:sldLayoutMk cId="874864083" sldId="2147483662"/>
              <ac:spMk id="9" creationId="{6CC09186-20E5-2A7F-760A-53DA4A99A149}"/>
            </ac:spMkLst>
          </pc:spChg>
          <pc:picChg chg="add mod">
            <ac:chgData name="Kelly Dos Santos" userId="6a11cea6-d70b-4503-b9b0-88127c7d5e87" providerId="ADAL" clId="{A80BDFFC-402D-3D45-86C9-E9182D6649C9}" dt="2023-07-20T01:53:55.437" v="569" actId="14826"/>
            <ac:picMkLst>
              <pc:docMk/>
              <pc:sldMasterMk cId="1084731441" sldId="2147483648"/>
              <pc:sldLayoutMk cId="874864083" sldId="2147483662"/>
              <ac:picMk id="7" creationId="{320B388D-8A5A-50B8-B14F-75BB7EBF7A87}"/>
            </ac:picMkLst>
          </pc:picChg>
          <pc:picChg chg="add mod">
            <ac:chgData name="Kelly Dos Santos" userId="6a11cea6-d70b-4503-b9b0-88127c7d5e87" providerId="ADAL" clId="{A80BDFFC-402D-3D45-86C9-E9182D6649C9}" dt="2023-07-20T01:35:19.445" v="452"/>
            <ac:picMkLst>
              <pc:docMk/>
              <pc:sldMasterMk cId="1084731441" sldId="2147483648"/>
              <pc:sldLayoutMk cId="874864083" sldId="2147483662"/>
              <ac:picMk id="10" creationId="{97F947D3-9589-ECEB-B48B-0BAC1CE1EB6B}"/>
            </ac:picMkLst>
          </pc:picChg>
        </pc:sldLayoutChg>
        <pc:sldLayoutChg chg="addSp delSp modSp add mod modTransition">
          <pc:chgData name="Kelly Dos Santos" userId="6a11cea6-d70b-4503-b9b0-88127c7d5e87" providerId="ADAL" clId="{A80BDFFC-402D-3D45-86C9-E9182D6649C9}" dt="2023-07-20T01:50:53.730" v="563" actId="2711"/>
          <pc:sldLayoutMkLst>
            <pc:docMk/>
            <pc:sldMasterMk cId="1084731441" sldId="2147483648"/>
            <pc:sldLayoutMk cId="2975499263" sldId="2147483663"/>
          </pc:sldLayoutMkLst>
          <pc:spChg chg="add mod">
            <ac:chgData name="Kelly Dos Santos" userId="6a11cea6-d70b-4503-b9b0-88127c7d5e87" providerId="ADAL" clId="{A80BDFFC-402D-3D45-86C9-E9182D6649C9}" dt="2023-07-20T01:50:53.730" v="563" actId="2711"/>
            <ac:spMkLst>
              <pc:docMk/>
              <pc:sldMasterMk cId="1084731441" sldId="2147483648"/>
              <pc:sldLayoutMk cId="2975499263" sldId="2147483663"/>
              <ac:spMk id="2" creationId="{5D095D2E-B966-5E0C-929E-DFD8C410B207}"/>
            </ac:spMkLst>
          </pc:spChg>
          <pc:picChg chg="del">
            <ac:chgData name="Kelly Dos Santos" userId="6a11cea6-d70b-4503-b9b0-88127c7d5e87" providerId="ADAL" clId="{A80BDFFC-402D-3D45-86C9-E9182D6649C9}" dt="2023-07-20T01:14:35.451" v="276" actId="478"/>
            <ac:picMkLst>
              <pc:docMk/>
              <pc:sldMasterMk cId="1084731441" sldId="2147483648"/>
              <pc:sldLayoutMk cId="2975499263" sldId="2147483663"/>
              <ac:picMk id="3" creationId="{76B23C82-A068-BEA9-FE3A-EC78CF1D6B81}"/>
            </ac:picMkLst>
          </pc:picChg>
          <pc:picChg chg="del">
            <ac:chgData name="Kelly Dos Santos" userId="6a11cea6-d70b-4503-b9b0-88127c7d5e87" providerId="ADAL" clId="{A80BDFFC-402D-3D45-86C9-E9182D6649C9}" dt="2023-07-20T01:14:37.580" v="277" actId="478"/>
            <ac:picMkLst>
              <pc:docMk/>
              <pc:sldMasterMk cId="1084731441" sldId="2147483648"/>
              <pc:sldLayoutMk cId="2975499263" sldId="2147483663"/>
              <ac:picMk id="13" creationId="{30D8CA54-69E5-5377-9B21-8C5FC0279B29}"/>
            </ac:picMkLst>
          </pc:picChg>
        </pc:sldLayoutChg>
      </pc:sldMasterChg>
      <pc:sldMasterChg chg="add del mod addSldLayout delSldLayout modSldLayout">
        <pc:chgData name="Kelly Dos Santos" userId="6a11cea6-d70b-4503-b9b0-88127c7d5e87" providerId="ADAL" clId="{A80BDFFC-402D-3D45-86C9-E9182D6649C9}" dt="2023-07-20T01:14:59.952" v="279" actId="2890"/>
        <pc:sldMasterMkLst>
          <pc:docMk/>
          <pc:sldMasterMk cId="502048410" sldId="2147483664"/>
        </pc:sldMasterMkLst>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2840656672" sldId="2147483665"/>
          </pc:sldLayoutMkLst>
        </pc:sldLayoutChg>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3343841074" sldId="2147483666"/>
          </pc:sldLayoutMkLst>
        </pc:sldLayoutChg>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251389683" sldId="2147483667"/>
          </pc:sldLayoutMkLst>
        </pc:sldLayoutChg>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256061960" sldId="2147483668"/>
          </pc:sldLayoutMkLst>
        </pc:sldLayoutChg>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3170871657" sldId="2147483669"/>
          </pc:sldLayoutMkLst>
        </pc:sldLayoutChg>
        <pc:sldLayoutChg chg="add del mod replId">
          <pc:chgData name="Kelly Dos Santos" userId="6a11cea6-d70b-4503-b9b0-88127c7d5e87" providerId="ADAL" clId="{A80BDFFC-402D-3D45-86C9-E9182D6649C9}" dt="2023-07-20T01:14:59.952" v="279" actId="2890"/>
          <pc:sldLayoutMkLst>
            <pc:docMk/>
            <pc:sldMasterMk cId="502048410" sldId="2147483664"/>
            <pc:sldLayoutMk cId="46099945" sldId="214748367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C9A9DE-2DBC-4D2B-B4E5-977EF179162E}" type="datetimeFigureOut">
              <a:rPr lang="en-AU" smtClean="0"/>
              <a:t>19/7/2023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918BFC-AFBB-4D7A-83F5-75B4F88AFF9C}" type="slidenum">
              <a:rPr lang="en-AU" smtClean="0"/>
              <a:t>‹#›</a:t>
            </a:fld>
            <a:endParaRPr lang="en-AU"/>
          </a:p>
        </p:txBody>
      </p:sp>
    </p:spTree>
    <p:extLst>
      <p:ext uri="{BB962C8B-B14F-4D97-AF65-F5344CB8AC3E}">
        <p14:creationId xmlns:p14="http://schemas.microsoft.com/office/powerpoint/2010/main" val="2552081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penington.org.au/overdose/overdose-projects-campaigns/australias-annual-overdose-repo"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ndarc.med.unsw.edu.au/resource-analytics/trends-drug-induced-deaths-australia-2002-2021"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ndarc.med.unsw.edu.au/resource-analytics/trends-drug-induced-deaths-australia-2002-202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800" dirty="0">
                <a:effectLst/>
                <a:latin typeface="Calibri" panose="020F0502020204030204" pitchFamily="34" charset="0"/>
                <a:ea typeface="Calibri" panose="020F0502020204030204" pitchFamily="34" charset="0"/>
                <a:cs typeface="Times New Roman" panose="02020603050405020304" pitchFamily="18" charset="0"/>
              </a:rPr>
              <a:t>International Overdose Awareness Day is held on 31 August. This is a time to remember those who have been impacted and to act to reduce the number of deaths due to overdose and the stigma attached to misuse of substances. It is a time to end our silence; to make space for those who have been impacted to share their stories and reach out for help.</a:t>
            </a:r>
            <a:r>
              <a:rPr lang="en-AU" dirty="0">
                <a:effectLst/>
              </a:rPr>
              <a:t> </a:t>
            </a:r>
          </a:p>
          <a:p>
            <a:r>
              <a:rPr lang="en-AU" sz="1800" dirty="0">
                <a:effectLst/>
                <a:latin typeface="Calibri" panose="020F0502020204030204" pitchFamily="34" charset="0"/>
                <a:ea typeface="Calibri" panose="020F0502020204030204" pitchFamily="34" charset="0"/>
                <a:cs typeface="Times New Roman" panose="02020603050405020304" pitchFamily="18" charset="0"/>
              </a:rPr>
              <a:t>The theme for 2023 is, “Recognising those people who go unseen.” Along with family and friends, we acknowledge the workers in healthcare and support services extending strength and compassion; or spontaneous first responders who selflessly assume the role of lifesaver.</a:t>
            </a:r>
            <a:r>
              <a:rPr lang="en-AU" dirty="0">
                <a:effectLst/>
              </a:rPr>
              <a:t> </a:t>
            </a:r>
            <a:endParaRPr lang="en-US" dirty="0"/>
          </a:p>
        </p:txBody>
      </p:sp>
      <p:sp>
        <p:nvSpPr>
          <p:cNvPr id="4" name="Slide Number Placeholder 3"/>
          <p:cNvSpPr>
            <a:spLocks noGrp="1"/>
          </p:cNvSpPr>
          <p:nvPr>
            <p:ph type="sldNum" sz="quarter" idx="5"/>
          </p:nvPr>
        </p:nvSpPr>
        <p:spPr/>
        <p:txBody>
          <a:bodyPr/>
          <a:lstStyle/>
          <a:p>
            <a:fld id="{CD918BFC-AFBB-4D7A-83F5-75B4F88AFF9C}" type="slidenum">
              <a:rPr lang="en-AU" smtClean="0"/>
              <a:t>1</a:t>
            </a:fld>
            <a:endParaRPr lang="en-AU"/>
          </a:p>
        </p:txBody>
      </p:sp>
    </p:spTree>
    <p:extLst>
      <p:ext uri="{BB962C8B-B14F-4D97-AF65-F5344CB8AC3E}">
        <p14:creationId xmlns:p14="http://schemas.microsoft.com/office/powerpoint/2010/main" val="149564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In 2021, drug-induced deaths were the second leading cause of death for Australians aged 30-39, second only to suicide.</a:t>
            </a:r>
            <a:r>
              <a:rPr lang="en-AU"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AU" sz="1800" dirty="0">
                <a:effectLst/>
                <a:latin typeface="Calibri" panose="020F0502020204030204" pitchFamily="34" charset="0"/>
                <a:ea typeface="Calibri" panose="020F0502020204030204" pitchFamily="34" charset="0"/>
                <a:cs typeface="Times New Roman" panose="02020603050405020304" pitchFamily="18" charset="0"/>
              </a:rPr>
              <a:t> On average, this is five deaths per day. Opioids were the most commonly identified substances involved in drug-induced deaths.</a:t>
            </a:r>
            <a:r>
              <a:rPr lang="en-AU" sz="1800"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en-AU"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1. </a:t>
            </a:r>
            <a:r>
              <a:rPr lang="en-AU" sz="1800" u="none" strike="noStrik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The Penington Institute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2. </a:t>
            </a:r>
            <a:r>
              <a:rPr lang="en-AU"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National Drug and Alcohol Research Centre (NDARC)</a:t>
            </a:r>
            <a:r>
              <a:rPr lang="en-AU" dirty="0">
                <a:effectLst/>
              </a:rPr>
              <a:t> </a:t>
            </a:r>
            <a:r>
              <a:rPr lang="en-AU"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CD918BFC-AFBB-4D7A-83F5-75B4F88AFF9C}" type="slidenum">
              <a:rPr lang="en-AU" smtClean="0"/>
              <a:t>2</a:t>
            </a:fld>
            <a:endParaRPr lang="en-AU"/>
          </a:p>
        </p:txBody>
      </p:sp>
    </p:spTree>
    <p:extLst>
      <p:ext uri="{BB962C8B-B14F-4D97-AF65-F5344CB8AC3E}">
        <p14:creationId xmlns:p14="http://schemas.microsoft.com/office/powerpoint/2010/main" val="744710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According to the National Drug and Alcohol Research Centre (NDARC), 68% of drug-induced deaths in Australia were accidental.</a:t>
            </a:r>
            <a:r>
              <a:rPr lang="en-AU" sz="1800" baseline="30000" dirty="0">
                <a:effectLst/>
                <a:latin typeface="Calibri" panose="020F0502020204030204" pitchFamily="34" charset="0"/>
                <a:ea typeface="Calibri" panose="020F0502020204030204" pitchFamily="34" charset="0"/>
                <a:cs typeface="Times New Roman" panose="02020603050405020304" pitchFamily="18" charset="0"/>
              </a:rPr>
              <a:t>3 </a:t>
            </a:r>
            <a:r>
              <a:rPr lang="en-AU" sz="1800" dirty="0">
                <a:effectLst/>
                <a:latin typeface="Calibri" panose="020F0502020204030204" pitchFamily="34" charset="0"/>
                <a:ea typeface="Calibri" panose="020F0502020204030204" pitchFamily="34" charset="0"/>
                <a:cs typeface="Times New Roman" panose="02020603050405020304" pitchFamily="18" charset="0"/>
              </a:rPr>
              <a:t>We encourage you to take time to remember and to act.</a:t>
            </a:r>
          </a:p>
          <a:p>
            <a:r>
              <a:rPr lang="en-AU" sz="1800" dirty="0">
                <a:effectLst/>
                <a:latin typeface="Calibri" panose="020F0502020204030204" pitchFamily="34" charset="0"/>
                <a:ea typeface="Calibri" panose="020F0502020204030204" pitchFamily="34" charset="0"/>
                <a:cs typeface="Times New Roman" panose="02020603050405020304" pitchFamily="18" charset="0"/>
              </a:rPr>
              <a:t>3. </a:t>
            </a:r>
            <a:r>
              <a:rPr lang="en-AU"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National Drug and Alcohol Research Centre (NDARC)</a:t>
            </a:r>
            <a:r>
              <a:rPr lang="en-AU" dirty="0">
                <a:effectLst/>
              </a:rPr>
              <a:t> </a:t>
            </a:r>
            <a:endParaRPr lang="en-US" dirty="0"/>
          </a:p>
        </p:txBody>
      </p:sp>
      <p:sp>
        <p:nvSpPr>
          <p:cNvPr id="4" name="Slide Number Placeholder 3"/>
          <p:cNvSpPr>
            <a:spLocks noGrp="1"/>
          </p:cNvSpPr>
          <p:nvPr>
            <p:ph type="sldNum" sz="quarter" idx="5"/>
          </p:nvPr>
        </p:nvSpPr>
        <p:spPr/>
        <p:txBody>
          <a:bodyPr/>
          <a:lstStyle/>
          <a:p>
            <a:fld id="{CD918BFC-AFBB-4D7A-83F5-75B4F88AFF9C}" type="slidenum">
              <a:rPr lang="en-AU" smtClean="0"/>
              <a:t>3</a:t>
            </a:fld>
            <a:endParaRPr lang="en-AU"/>
          </a:p>
        </p:txBody>
      </p:sp>
    </p:spTree>
    <p:extLst>
      <p:ext uri="{BB962C8B-B14F-4D97-AF65-F5344CB8AC3E}">
        <p14:creationId xmlns:p14="http://schemas.microsoft.com/office/powerpoint/2010/main" val="27755695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3" name="Picture 2" descr="A close-up of a poster&#10;&#10;Description automatically generated">
            <a:extLst>
              <a:ext uri="{FF2B5EF4-FFF2-40B4-BE49-F238E27FC236}">
                <a16:creationId xmlns:a16="http://schemas.microsoft.com/office/drawing/2014/main" id="{76B23C82-A068-BEA9-FE3A-EC78CF1D6B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EC541D7A-3DCA-4EC2-BD00-949EEE0A7F80}"/>
              </a:ext>
            </a:extLst>
          </p:cNvPr>
          <p:cNvSpPr>
            <a:spLocks noGrp="1"/>
          </p:cNvSpPr>
          <p:nvPr>
            <p:ph type="dt" sz="half" idx="10"/>
          </p:nvPr>
        </p:nvSpPr>
        <p:spPr>
          <a:xfrm>
            <a:off x="838200" y="6356350"/>
            <a:ext cx="2743200" cy="365125"/>
          </a:xfrm>
          <a:prstGeom prst="rect">
            <a:avLst/>
          </a:prstGeom>
        </p:spPr>
        <p:txBody>
          <a:bodyPr/>
          <a:lstStyle/>
          <a:p>
            <a:fld id="{44B988D7-1B73-481D-84E1-9BD99EBAEA9C}" type="datetimeFigureOut">
              <a:rPr lang="en-AU" smtClean="0"/>
              <a:t>19/7/2023</a:t>
            </a:fld>
            <a:endParaRPr lang="en-AU" dirty="0"/>
          </a:p>
        </p:txBody>
      </p:sp>
      <p:sp>
        <p:nvSpPr>
          <p:cNvPr id="5" name="Footer Placeholder 4">
            <a:extLst>
              <a:ext uri="{FF2B5EF4-FFF2-40B4-BE49-F238E27FC236}">
                <a16:creationId xmlns:a16="http://schemas.microsoft.com/office/drawing/2014/main" id="{77557765-B691-4487-9DFC-3E5450CDBBD7}"/>
              </a:ext>
            </a:extLst>
          </p:cNvPr>
          <p:cNvSpPr>
            <a:spLocks noGrp="1"/>
          </p:cNvSpPr>
          <p:nvPr>
            <p:ph type="ftr" sz="quarter" idx="11"/>
          </p:nvPr>
        </p:nvSpPr>
        <p:spPr>
          <a:xfrm>
            <a:off x="37031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F73A506-B42B-4099-985F-B54D1B150655}"/>
              </a:ext>
            </a:extLst>
          </p:cNvPr>
          <p:cNvSpPr>
            <a:spLocks noGrp="1"/>
          </p:cNvSpPr>
          <p:nvPr>
            <p:ph type="sldNum" sz="quarter" idx="12"/>
          </p:nvPr>
        </p:nvSpPr>
        <p:spPr>
          <a:xfrm>
            <a:off x="7939600" y="6356350"/>
            <a:ext cx="2743200" cy="365125"/>
          </a:xfrm>
          <a:prstGeom prst="rect">
            <a:avLst/>
          </a:prstGeom>
        </p:spPr>
        <p:txBody>
          <a:bodyPr/>
          <a:lstStyle/>
          <a:p>
            <a:fld id="{565FA623-C3C8-4C62-938E-D496EAE029F8}" type="slidenum">
              <a:rPr lang="en-AU" smtClean="0"/>
              <a:t>‹#›</a:t>
            </a:fld>
            <a:endParaRPr lang="en-AU"/>
          </a:p>
        </p:txBody>
      </p:sp>
      <p:pic>
        <p:nvPicPr>
          <p:cNvPr id="13" name="Picture 12">
            <a:extLst>
              <a:ext uri="{FF2B5EF4-FFF2-40B4-BE49-F238E27FC236}">
                <a16:creationId xmlns:a16="http://schemas.microsoft.com/office/drawing/2014/main" id="{30D8CA54-69E5-5377-9B21-8C5FC0279B29}"/>
              </a:ext>
            </a:extLst>
          </p:cNvPr>
          <p:cNvPicPr>
            <a:picLocks noChangeAspect="1"/>
          </p:cNvPicPr>
          <p:nvPr userDrawn="1"/>
        </p:nvPicPr>
        <p:blipFill>
          <a:blip r:embed="rId3"/>
          <a:stretch>
            <a:fillRect/>
          </a:stretch>
        </p:blipFill>
        <p:spPr>
          <a:xfrm>
            <a:off x="10804500" y="5373189"/>
            <a:ext cx="824036" cy="983161"/>
          </a:xfrm>
          <a:prstGeom prst="rect">
            <a:avLst/>
          </a:prstGeom>
        </p:spPr>
      </p:pic>
    </p:spTree>
    <p:extLst>
      <p:ext uri="{BB962C8B-B14F-4D97-AF65-F5344CB8AC3E}">
        <p14:creationId xmlns:p14="http://schemas.microsoft.com/office/powerpoint/2010/main" val="328464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C541D7A-3DCA-4EC2-BD00-949EEE0A7F80}"/>
              </a:ext>
            </a:extLst>
          </p:cNvPr>
          <p:cNvSpPr>
            <a:spLocks noGrp="1"/>
          </p:cNvSpPr>
          <p:nvPr>
            <p:ph type="dt" sz="half" idx="10"/>
          </p:nvPr>
        </p:nvSpPr>
        <p:spPr>
          <a:xfrm>
            <a:off x="838200" y="6356350"/>
            <a:ext cx="2743200" cy="365125"/>
          </a:xfrm>
          <a:prstGeom prst="rect">
            <a:avLst/>
          </a:prstGeom>
        </p:spPr>
        <p:txBody>
          <a:bodyPr/>
          <a:lstStyle/>
          <a:p>
            <a:fld id="{44B988D7-1B73-481D-84E1-9BD99EBAEA9C}" type="datetimeFigureOut">
              <a:rPr lang="en-AU" smtClean="0"/>
              <a:t>20/7/2023</a:t>
            </a:fld>
            <a:endParaRPr lang="en-AU" dirty="0"/>
          </a:p>
        </p:txBody>
      </p:sp>
      <p:sp>
        <p:nvSpPr>
          <p:cNvPr id="5" name="Footer Placeholder 4">
            <a:extLst>
              <a:ext uri="{FF2B5EF4-FFF2-40B4-BE49-F238E27FC236}">
                <a16:creationId xmlns:a16="http://schemas.microsoft.com/office/drawing/2014/main" id="{77557765-B691-4487-9DFC-3E5450CDBBD7}"/>
              </a:ext>
            </a:extLst>
          </p:cNvPr>
          <p:cNvSpPr>
            <a:spLocks noGrp="1"/>
          </p:cNvSpPr>
          <p:nvPr>
            <p:ph type="ftr" sz="quarter" idx="11"/>
          </p:nvPr>
        </p:nvSpPr>
        <p:spPr>
          <a:xfrm>
            <a:off x="37031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F73A506-B42B-4099-985F-B54D1B150655}"/>
              </a:ext>
            </a:extLst>
          </p:cNvPr>
          <p:cNvSpPr>
            <a:spLocks noGrp="1"/>
          </p:cNvSpPr>
          <p:nvPr>
            <p:ph type="sldNum" sz="quarter" idx="12"/>
          </p:nvPr>
        </p:nvSpPr>
        <p:spPr>
          <a:xfrm>
            <a:off x="7939600" y="6356350"/>
            <a:ext cx="2743200" cy="365125"/>
          </a:xfrm>
          <a:prstGeom prst="rect">
            <a:avLst/>
          </a:prstGeom>
        </p:spPr>
        <p:txBody>
          <a:bodyPr/>
          <a:lstStyle/>
          <a:p>
            <a:fld id="{565FA623-C3C8-4C62-938E-D496EAE029F8}" type="slidenum">
              <a:rPr lang="en-AU" smtClean="0"/>
              <a:t>‹#›</a:t>
            </a:fld>
            <a:endParaRPr lang="en-AU"/>
          </a:p>
        </p:txBody>
      </p:sp>
      <p:sp>
        <p:nvSpPr>
          <p:cNvPr id="2" name="Title 1">
            <a:extLst>
              <a:ext uri="{FF2B5EF4-FFF2-40B4-BE49-F238E27FC236}">
                <a16:creationId xmlns:a16="http://schemas.microsoft.com/office/drawing/2014/main" id="{5D095D2E-B966-5E0C-929E-DFD8C410B207}"/>
              </a:ext>
            </a:extLst>
          </p:cNvPr>
          <p:cNvSpPr>
            <a:spLocks noGrp="1"/>
          </p:cNvSpPr>
          <p:nvPr>
            <p:ph type="title"/>
          </p:nvPr>
        </p:nvSpPr>
        <p:spPr>
          <a:xfrm>
            <a:off x="1524359" y="1279571"/>
            <a:ext cx="9143282" cy="3723861"/>
          </a:xfrm>
        </p:spPr>
        <p:txBody>
          <a:bodyPr/>
          <a:lstStyle>
            <a:lvl1pPr algn="ctr">
              <a:lnSpc>
                <a:spcPct val="100000"/>
              </a:lnSpc>
              <a:defRPr b="0" i="0">
                <a:solidFill>
                  <a:srgbClr val="4D52A0"/>
                </a:solidFill>
                <a:latin typeface="Avenir Next LT Pro" panose="020B0504020202020204" pitchFamily="34" charset="77"/>
              </a:defRPr>
            </a:lvl1pPr>
          </a:lstStyle>
          <a:p>
            <a:r>
              <a:rPr lang="en-US" dirty="0"/>
              <a:t>Click to edit Master title style</a:t>
            </a:r>
            <a:endParaRPr lang="en-AU" dirty="0"/>
          </a:p>
        </p:txBody>
      </p:sp>
    </p:spTree>
    <p:extLst>
      <p:ext uri="{BB962C8B-B14F-4D97-AF65-F5344CB8AC3E}">
        <p14:creationId xmlns:p14="http://schemas.microsoft.com/office/powerpoint/2010/main" val="2975499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3" descr="A blue and purple background&#10;&#10;Description automatically generated">
            <a:extLst>
              <a:ext uri="{FF2B5EF4-FFF2-40B4-BE49-F238E27FC236}">
                <a16:creationId xmlns:a16="http://schemas.microsoft.com/office/drawing/2014/main" id="{B0E526C5-8528-6EA1-3128-ED640A3D8F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E8F615-4FED-4C32-8B19-F18626616013}"/>
              </a:ext>
            </a:extLst>
          </p:cNvPr>
          <p:cNvSpPr>
            <a:spLocks noGrp="1"/>
          </p:cNvSpPr>
          <p:nvPr>
            <p:ph type="title"/>
          </p:nvPr>
        </p:nvSpPr>
        <p:spPr>
          <a:xfrm>
            <a:off x="1524359" y="1567069"/>
            <a:ext cx="9143282" cy="3723861"/>
          </a:xfrm>
        </p:spPr>
        <p:txBody>
          <a:bodyPr/>
          <a:lstStyle>
            <a:lvl1pPr algn="ctr">
              <a:lnSpc>
                <a:spcPct val="100000"/>
              </a:lnSpc>
              <a:defRPr b="0" i="0">
                <a:solidFill>
                  <a:srgbClr val="FFFFFF"/>
                </a:solidFill>
                <a:latin typeface="Avenir Next LT Pro" panose="020B0504020202020204" pitchFamily="34" charset="77"/>
              </a:defRPr>
            </a:lvl1pPr>
          </a:lstStyle>
          <a:p>
            <a:r>
              <a:rPr lang="en-US" dirty="0"/>
              <a:t>Click to edit Master title style</a:t>
            </a:r>
            <a:endParaRPr lang="en-AU" dirty="0"/>
          </a:p>
        </p:txBody>
      </p:sp>
      <p:sp>
        <p:nvSpPr>
          <p:cNvPr id="8" name="Date Placeholder 3">
            <a:extLst>
              <a:ext uri="{FF2B5EF4-FFF2-40B4-BE49-F238E27FC236}">
                <a16:creationId xmlns:a16="http://schemas.microsoft.com/office/drawing/2014/main" id="{9B6D006A-D7A0-494B-B6D9-D06089DE811E}"/>
              </a:ext>
            </a:extLst>
          </p:cNvPr>
          <p:cNvSpPr>
            <a:spLocks noGrp="1"/>
          </p:cNvSpPr>
          <p:nvPr>
            <p:ph type="dt" sz="half" idx="2"/>
          </p:nvPr>
        </p:nvSpPr>
        <p:spPr>
          <a:xfrm>
            <a:off x="838200" y="6356350"/>
            <a:ext cx="2743200" cy="365125"/>
          </a:xfrm>
          <a:prstGeom prst="rect">
            <a:avLst/>
          </a:prstGeom>
        </p:spPr>
        <p:txBody>
          <a:bodyPr/>
          <a:lstStyle>
            <a:lvl1pPr>
              <a:defRPr>
                <a:latin typeface="Avenir Next LT Pro" panose="020B0504020202020204" pitchFamily="34" charset="77"/>
              </a:defRPr>
            </a:lvl1pPr>
          </a:lstStyle>
          <a:p>
            <a:fld id="{44B988D7-1B73-481D-84E1-9BD99EBAEA9C}" type="datetimeFigureOut">
              <a:rPr lang="en-AU" smtClean="0"/>
              <a:pPr/>
              <a:t>20/7/2023</a:t>
            </a:fld>
            <a:endParaRPr lang="en-AU"/>
          </a:p>
        </p:txBody>
      </p:sp>
      <p:sp>
        <p:nvSpPr>
          <p:cNvPr id="9" name="Footer Placeholder 4">
            <a:extLst>
              <a:ext uri="{FF2B5EF4-FFF2-40B4-BE49-F238E27FC236}">
                <a16:creationId xmlns:a16="http://schemas.microsoft.com/office/drawing/2014/main" id="{5C381630-B1EE-474A-B415-F261983FFE6C}"/>
              </a:ext>
            </a:extLst>
          </p:cNvPr>
          <p:cNvSpPr>
            <a:spLocks noGrp="1"/>
          </p:cNvSpPr>
          <p:nvPr>
            <p:ph type="ftr" sz="quarter" idx="3"/>
          </p:nvPr>
        </p:nvSpPr>
        <p:spPr>
          <a:xfrm>
            <a:off x="3703100" y="6356350"/>
            <a:ext cx="4114800" cy="365125"/>
          </a:xfrm>
          <a:prstGeom prst="rect">
            <a:avLst/>
          </a:prstGeom>
        </p:spPr>
        <p:txBody>
          <a:bodyPr/>
          <a:lstStyle>
            <a:lvl1pPr algn="ctr">
              <a:defRPr>
                <a:latin typeface="Avenir Next LT Pro" panose="020B0504020202020204" pitchFamily="34" charset="77"/>
              </a:defRPr>
            </a:lvl1pPr>
          </a:lstStyle>
          <a:p>
            <a:endParaRPr lang="en-AU"/>
          </a:p>
        </p:txBody>
      </p:sp>
      <p:sp>
        <p:nvSpPr>
          <p:cNvPr id="10" name="Slide Number Placeholder 5">
            <a:extLst>
              <a:ext uri="{FF2B5EF4-FFF2-40B4-BE49-F238E27FC236}">
                <a16:creationId xmlns:a16="http://schemas.microsoft.com/office/drawing/2014/main" id="{805E82AA-5D05-2842-9F94-3AFC46583DE3}"/>
              </a:ext>
            </a:extLst>
          </p:cNvPr>
          <p:cNvSpPr>
            <a:spLocks noGrp="1"/>
          </p:cNvSpPr>
          <p:nvPr>
            <p:ph type="sldNum" sz="quarter" idx="4"/>
          </p:nvPr>
        </p:nvSpPr>
        <p:spPr>
          <a:xfrm>
            <a:off x="7939600" y="6356350"/>
            <a:ext cx="2743200" cy="365125"/>
          </a:xfrm>
          <a:prstGeom prst="rect">
            <a:avLst/>
          </a:prstGeom>
        </p:spPr>
        <p:txBody>
          <a:bodyPr/>
          <a:lstStyle>
            <a:lvl1pPr>
              <a:defRPr>
                <a:latin typeface="Avenir Next LT Pro" panose="020B0504020202020204" pitchFamily="34" charset="77"/>
              </a:defRPr>
            </a:lvl1pPr>
          </a:lstStyle>
          <a:p>
            <a:fld id="{565FA623-C3C8-4C62-938E-D496EAE029F8}" type="slidenum">
              <a:rPr lang="en-AU" smtClean="0"/>
              <a:pPr/>
              <a:t>‹#›</a:t>
            </a:fld>
            <a:endParaRPr lang="en-AU"/>
          </a:p>
        </p:txBody>
      </p:sp>
      <p:pic>
        <p:nvPicPr>
          <p:cNvPr id="5" name="Picture 4">
            <a:extLst>
              <a:ext uri="{FF2B5EF4-FFF2-40B4-BE49-F238E27FC236}">
                <a16:creationId xmlns:a16="http://schemas.microsoft.com/office/drawing/2014/main" id="{B28CCBA2-7104-0D6D-6C7E-76EC0A5F01C7}"/>
              </a:ext>
            </a:extLst>
          </p:cNvPr>
          <p:cNvPicPr>
            <a:picLocks noChangeAspect="1"/>
          </p:cNvPicPr>
          <p:nvPr userDrawn="1"/>
        </p:nvPicPr>
        <p:blipFill>
          <a:blip r:embed="rId3"/>
          <a:stretch>
            <a:fillRect/>
          </a:stretch>
        </p:blipFill>
        <p:spPr>
          <a:xfrm>
            <a:off x="11120846" y="5803730"/>
            <a:ext cx="631474" cy="753414"/>
          </a:xfrm>
          <a:prstGeom prst="rect">
            <a:avLst/>
          </a:prstGeom>
        </p:spPr>
      </p:pic>
    </p:spTree>
    <p:extLst>
      <p:ext uri="{BB962C8B-B14F-4D97-AF65-F5344CB8AC3E}">
        <p14:creationId xmlns:p14="http://schemas.microsoft.com/office/powerpoint/2010/main" val="2646229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20B388D-8A5A-50B8-B14F-75BB7EBF7A8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FAAEA20B-A438-4A45-BEDC-A8C0641275AD}"/>
              </a:ext>
            </a:extLst>
          </p:cNvPr>
          <p:cNvSpPr>
            <a:spLocks noGrp="1"/>
          </p:cNvSpPr>
          <p:nvPr>
            <p:ph type="dt" sz="half" idx="10"/>
          </p:nvPr>
        </p:nvSpPr>
        <p:spPr>
          <a:xfrm>
            <a:off x="838200" y="6356350"/>
            <a:ext cx="2743200" cy="365125"/>
          </a:xfrm>
          <a:prstGeom prst="rect">
            <a:avLst/>
          </a:prstGeom>
        </p:spPr>
        <p:txBody>
          <a:bodyPr/>
          <a:lstStyle/>
          <a:p>
            <a:fld id="{44B988D7-1B73-481D-84E1-9BD99EBAEA9C}" type="datetimeFigureOut">
              <a:rPr lang="en-AU" smtClean="0"/>
              <a:t>20/7/2023</a:t>
            </a:fld>
            <a:endParaRPr lang="en-AU"/>
          </a:p>
        </p:txBody>
      </p:sp>
      <p:sp>
        <p:nvSpPr>
          <p:cNvPr id="3" name="Footer Placeholder 2">
            <a:extLst>
              <a:ext uri="{FF2B5EF4-FFF2-40B4-BE49-F238E27FC236}">
                <a16:creationId xmlns:a16="http://schemas.microsoft.com/office/drawing/2014/main" id="{FE33C1C8-61D4-443E-885D-8AC60EB364C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A62BC56E-B606-4971-8CCE-87F438E0EC80}"/>
              </a:ext>
            </a:extLst>
          </p:cNvPr>
          <p:cNvSpPr>
            <a:spLocks noGrp="1"/>
          </p:cNvSpPr>
          <p:nvPr>
            <p:ph type="sldNum" sz="quarter" idx="12"/>
          </p:nvPr>
        </p:nvSpPr>
        <p:spPr>
          <a:xfrm>
            <a:off x="8610600" y="6356350"/>
            <a:ext cx="2743200" cy="365125"/>
          </a:xfrm>
          <a:prstGeom prst="rect">
            <a:avLst/>
          </a:prstGeom>
        </p:spPr>
        <p:txBody>
          <a:bodyPr/>
          <a:lstStyle/>
          <a:p>
            <a:fld id="{565FA623-C3C8-4C62-938E-D496EAE029F8}" type="slidenum">
              <a:rPr lang="en-AU" smtClean="0"/>
              <a:t>‹#›</a:t>
            </a:fld>
            <a:endParaRPr lang="en-AU"/>
          </a:p>
        </p:txBody>
      </p:sp>
      <p:pic>
        <p:nvPicPr>
          <p:cNvPr id="5" name="Picture 4">
            <a:extLst>
              <a:ext uri="{FF2B5EF4-FFF2-40B4-BE49-F238E27FC236}">
                <a16:creationId xmlns:a16="http://schemas.microsoft.com/office/drawing/2014/main" id="{D33ADF0C-3253-C88F-691D-CF495BBD40B6}"/>
              </a:ext>
            </a:extLst>
          </p:cNvPr>
          <p:cNvPicPr>
            <a:picLocks noChangeAspect="1"/>
          </p:cNvPicPr>
          <p:nvPr userDrawn="1"/>
        </p:nvPicPr>
        <p:blipFill>
          <a:blip r:embed="rId3"/>
          <a:stretch>
            <a:fillRect/>
          </a:stretch>
        </p:blipFill>
        <p:spPr>
          <a:xfrm>
            <a:off x="11063137" y="5802030"/>
            <a:ext cx="689183" cy="822267"/>
          </a:xfrm>
          <a:prstGeom prst="rect">
            <a:avLst/>
          </a:prstGeom>
        </p:spPr>
      </p:pic>
      <p:sp>
        <p:nvSpPr>
          <p:cNvPr id="9" name="Title 1">
            <a:extLst>
              <a:ext uri="{FF2B5EF4-FFF2-40B4-BE49-F238E27FC236}">
                <a16:creationId xmlns:a16="http://schemas.microsoft.com/office/drawing/2014/main" id="{6CC09186-20E5-2A7F-760A-53DA4A99A149}"/>
              </a:ext>
            </a:extLst>
          </p:cNvPr>
          <p:cNvSpPr>
            <a:spLocks noGrp="1"/>
          </p:cNvSpPr>
          <p:nvPr>
            <p:ph type="title"/>
          </p:nvPr>
        </p:nvSpPr>
        <p:spPr>
          <a:xfrm>
            <a:off x="1524359" y="1567069"/>
            <a:ext cx="9143282" cy="3723861"/>
          </a:xfrm>
        </p:spPr>
        <p:txBody>
          <a:bodyPr/>
          <a:lstStyle>
            <a:lvl1pPr algn="ctr">
              <a:lnSpc>
                <a:spcPct val="100000"/>
              </a:lnSpc>
              <a:defRPr b="0" i="0">
                <a:solidFill>
                  <a:schemeClr val="tx1">
                    <a:lumMod val="95000"/>
                    <a:lumOff val="5000"/>
                  </a:schemeClr>
                </a:solidFill>
                <a:latin typeface="Avenir Next LT Pro" panose="020B0504020202020204" pitchFamily="34" charset="77"/>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97F947D3-9589-ECEB-B48B-0BAC1CE1EB6B}"/>
              </a:ext>
            </a:extLst>
          </p:cNvPr>
          <p:cNvPicPr>
            <a:picLocks noChangeAspect="1"/>
          </p:cNvPicPr>
          <p:nvPr userDrawn="1"/>
        </p:nvPicPr>
        <p:blipFill>
          <a:blip r:embed="rId3"/>
          <a:stretch>
            <a:fillRect/>
          </a:stretch>
        </p:blipFill>
        <p:spPr>
          <a:xfrm>
            <a:off x="11120846" y="5803730"/>
            <a:ext cx="631474" cy="753414"/>
          </a:xfrm>
          <a:prstGeom prst="rect">
            <a:avLst/>
          </a:prstGeom>
        </p:spPr>
      </p:pic>
    </p:spTree>
    <p:extLst>
      <p:ext uri="{BB962C8B-B14F-4D97-AF65-F5344CB8AC3E}">
        <p14:creationId xmlns:p14="http://schemas.microsoft.com/office/powerpoint/2010/main" val="874864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72363-B572-4D39-9D4B-B94AEA82368F}"/>
              </a:ext>
            </a:extLst>
          </p:cNvPr>
          <p:cNvSpPr>
            <a:spLocks noGrp="1"/>
          </p:cNvSpPr>
          <p:nvPr>
            <p:ph type="title"/>
          </p:nvPr>
        </p:nvSpPr>
        <p:spPr>
          <a:xfrm>
            <a:off x="838199" y="358218"/>
            <a:ext cx="10571205" cy="1325563"/>
          </a:xfr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2E8F0CF9-107F-423A-8C9C-3C6D855E8F40}"/>
              </a:ext>
            </a:extLst>
          </p:cNvPr>
          <p:cNvSpPr>
            <a:spLocks noGrp="1"/>
          </p:cNvSpPr>
          <p:nvPr>
            <p:ph sz="half" idx="1"/>
          </p:nvPr>
        </p:nvSpPr>
        <p:spPr>
          <a:xfrm>
            <a:off x="838200" y="1524001"/>
            <a:ext cx="4575837" cy="39788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a:extLst>
              <a:ext uri="{FF2B5EF4-FFF2-40B4-BE49-F238E27FC236}">
                <a16:creationId xmlns:a16="http://schemas.microsoft.com/office/drawing/2014/main" id="{570C808F-343E-445E-822C-F61083993CF2}"/>
              </a:ext>
            </a:extLst>
          </p:cNvPr>
          <p:cNvSpPr>
            <a:spLocks noGrp="1"/>
          </p:cNvSpPr>
          <p:nvPr>
            <p:ph sz="half" idx="2"/>
          </p:nvPr>
        </p:nvSpPr>
        <p:spPr>
          <a:xfrm>
            <a:off x="5626191" y="1524001"/>
            <a:ext cx="5056609" cy="39788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Date Placeholder 3">
            <a:extLst>
              <a:ext uri="{FF2B5EF4-FFF2-40B4-BE49-F238E27FC236}">
                <a16:creationId xmlns:a16="http://schemas.microsoft.com/office/drawing/2014/main" id="{1C7EEC6E-3153-7949-B5A8-8D242E50D79F}"/>
              </a:ext>
            </a:extLst>
          </p:cNvPr>
          <p:cNvSpPr>
            <a:spLocks noGrp="1"/>
          </p:cNvSpPr>
          <p:nvPr>
            <p:ph type="dt" sz="half" idx="10"/>
          </p:nvPr>
        </p:nvSpPr>
        <p:spPr>
          <a:xfrm>
            <a:off x="838200" y="6356350"/>
            <a:ext cx="2743200" cy="365125"/>
          </a:xfrm>
          <a:prstGeom prst="rect">
            <a:avLst/>
          </a:prstGeom>
        </p:spPr>
        <p:txBody>
          <a:bodyPr/>
          <a:lstStyle>
            <a:lvl1pPr>
              <a:defRPr>
                <a:latin typeface="Avenir Next LT Pro" panose="020B0504020202020204" pitchFamily="34" charset="77"/>
              </a:defRPr>
            </a:lvl1pPr>
          </a:lstStyle>
          <a:p>
            <a:fld id="{44B988D7-1B73-481D-84E1-9BD99EBAEA9C}" type="datetimeFigureOut">
              <a:rPr lang="en-AU" smtClean="0"/>
              <a:pPr/>
              <a:t>19/7/2023</a:t>
            </a:fld>
            <a:endParaRPr lang="en-AU"/>
          </a:p>
        </p:txBody>
      </p:sp>
      <p:sp>
        <p:nvSpPr>
          <p:cNvPr id="9" name="Footer Placeholder 4">
            <a:extLst>
              <a:ext uri="{FF2B5EF4-FFF2-40B4-BE49-F238E27FC236}">
                <a16:creationId xmlns:a16="http://schemas.microsoft.com/office/drawing/2014/main" id="{A6F623EB-78BF-5D43-BCFB-3515E5B0669F}"/>
              </a:ext>
            </a:extLst>
          </p:cNvPr>
          <p:cNvSpPr>
            <a:spLocks noGrp="1"/>
          </p:cNvSpPr>
          <p:nvPr>
            <p:ph type="ftr" sz="quarter" idx="3"/>
          </p:nvPr>
        </p:nvSpPr>
        <p:spPr>
          <a:xfrm>
            <a:off x="3703100" y="6356350"/>
            <a:ext cx="4114800" cy="365125"/>
          </a:xfrm>
          <a:prstGeom prst="rect">
            <a:avLst/>
          </a:prstGeom>
        </p:spPr>
        <p:txBody>
          <a:bodyPr/>
          <a:lstStyle>
            <a:lvl1pPr algn="ctr">
              <a:defRPr>
                <a:latin typeface="Avenir Next LT Pro" panose="020B0504020202020204" pitchFamily="34" charset="77"/>
              </a:defRPr>
            </a:lvl1pPr>
          </a:lstStyle>
          <a:p>
            <a:endParaRPr lang="en-AU"/>
          </a:p>
        </p:txBody>
      </p:sp>
      <p:sp>
        <p:nvSpPr>
          <p:cNvPr id="10" name="Slide Number Placeholder 5">
            <a:extLst>
              <a:ext uri="{FF2B5EF4-FFF2-40B4-BE49-F238E27FC236}">
                <a16:creationId xmlns:a16="http://schemas.microsoft.com/office/drawing/2014/main" id="{D702273F-FD62-6649-96CF-AACC063EDA1F}"/>
              </a:ext>
            </a:extLst>
          </p:cNvPr>
          <p:cNvSpPr>
            <a:spLocks noGrp="1"/>
          </p:cNvSpPr>
          <p:nvPr>
            <p:ph type="sldNum" sz="quarter" idx="4"/>
          </p:nvPr>
        </p:nvSpPr>
        <p:spPr>
          <a:xfrm>
            <a:off x="7939600" y="6356350"/>
            <a:ext cx="2743200" cy="365125"/>
          </a:xfrm>
          <a:prstGeom prst="rect">
            <a:avLst/>
          </a:prstGeom>
        </p:spPr>
        <p:txBody>
          <a:bodyPr/>
          <a:lstStyle>
            <a:lvl1pPr>
              <a:defRPr>
                <a:latin typeface="Avenir Next LT Pro" panose="020B0504020202020204" pitchFamily="34" charset="77"/>
              </a:defRPr>
            </a:lvl1pPr>
          </a:lstStyle>
          <a:p>
            <a:fld id="{565FA623-C3C8-4C62-938E-D496EAE029F8}" type="slidenum">
              <a:rPr lang="en-AU" smtClean="0"/>
              <a:pPr/>
              <a:t>‹#›</a:t>
            </a:fld>
            <a:endParaRPr lang="en-AU"/>
          </a:p>
        </p:txBody>
      </p:sp>
    </p:spTree>
    <p:extLst>
      <p:ext uri="{BB962C8B-B14F-4D97-AF65-F5344CB8AC3E}">
        <p14:creationId xmlns:p14="http://schemas.microsoft.com/office/powerpoint/2010/main" val="3032575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39AE8-74E6-4BA5-A0E9-1A05C2442E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B4DFCE29-3A9B-4E03-9972-A3EF385BF54B}"/>
              </a:ext>
            </a:extLst>
          </p:cNvPr>
          <p:cNvSpPr>
            <a:spLocks noGrp="1"/>
          </p:cNvSpPr>
          <p:nvPr>
            <p:ph idx="1"/>
          </p:nvPr>
        </p:nvSpPr>
        <p:spPr>
          <a:xfrm>
            <a:off x="5183188" y="987426"/>
            <a:ext cx="6172200" cy="46459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7A8A3C2-C744-402F-A544-5FD4F0306521}"/>
              </a:ext>
            </a:extLst>
          </p:cNvPr>
          <p:cNvSpPr>
            <a:spLocks noGrp="1"/>
          </p:cNvSpPr>
          <p:nvPr>
            <p:ph type="body" sz="half" idx="2"/>
          </p:nvPr>
        </p:nvSpPr>
        <p:spPr>
          <a:xfrm>
            <a:off x="839788" y="2057400"/>
            <a:ext cx="3932237" cy="357595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A97F7F-F8E6-4F05-80F8-CB23D6C17AAB}"/>
              </a:ext>
            </a:extLst>
          </p:cNvPr>
          <p:cNvSpPr>
            <a:spLocks noGrp="1"/>
          </p:cNvSpPr>
          <p:nvPr>
            <p:ph type="dt" sz="half" idx="10"/>
          </p:nvPr>
        </p:nvSpPr>
        <p:spPr>
          <a:xfrm>
            <a:off x="838200" y="6356350"/>
            <a:ext cx="2743200" cy="365125"/>
          </a:xfrm>
          <a:prstGeom prst="rect">
            <a:avLst/>
          </a:prstGeom>
        </p:spPr>
        <p:txBody>
          <a:bodyPr/>
          <a:lstStyle/>
          <a:p>
            <a:fld id="{44B988D7-1B73-481D-84E1-9BD99EBAEA9C}" type="datetimeFigureOut">
              <a:rPr lang="en-AU" smtClean="0"/>
              <a:t>19/7/2023</a:t>
            </a:fld>
            <a:endParaRPr lang="en-AU"/>
          </a:p>
        </p:txBody>
      </p:sp>
      <p:sp>
        <p:nvSpPr>
          <p:cNvPr id="6" name="Footer Placeholder 5">
            <a:extLst>
              <a:ext uri="{FF2B5EF4-FFF2-40B4-BE49-F238E27FC236}">
                <a16:creationId xmlns:a16="http://schemas.microsoft.com/office/drawing/2014/main" id="{FC164542-6B44-4190-8D5E-862591DC9B1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9B9F9A7C-AE03-4B29-BDB2-FB50DC59E0A4}"/>
              </a:ext>
            </a:extLst>
          </p:cNvPr>
          <p:cNvSpPr>
            <a:spLocks noGrp="1"/>
          </p:cNvSpPr>
          <p:nvPr>
            <p:ph type="sldNum" sz="quarter" idx="12"/>
          </p:nvPr>
        </p:nvSpPr>
        <p:spPr>
          <a:xfrm>
            <a:off x="8610600" y="6356350"/>
            <a:ext cx="2743200" cy="365125"/>
          </a:xfrm>
          <a:prstGeom prst="rect">
            <a:avLst/>
          </a:prstGeom>
        </p:spPr>
        <p:txBody>
          <a:bodyPr/>
          <a:lstStyle/>
          <a:p>
            <a:fld id="{565FA623-C3C8-4C62-938E-D496EAE029F8}" type="slidenum">
              <a:rPr lang="en-AU" smtClean="0"/>
              <a:t>‹#›</a:t>
            </a:fld>
            <a:endParaRPr lang="en-AU"/>
          </a:p>
        </p:txBody>
      </p:sp>
    </p:spTree>
    <p:extLst>
      <p:ext uri="{BB962C8B-B14F-4D97-AF65-F5344CB8AC3E}">
        <p14:creationId xmlns:p14="http://schemas.microsoft.com/office/powerpoint/2010/main" val="2715362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047A0-B119-F826-D4C6-6E446FA94127}"/>
              </a:ext>
            </a:extLst>
          </p:cNvPr>
          <p:cNvPicPr>
            <a:picLocks noChangeAspect="1"/>
          </p:cNvPicPr>
          <p:nvPr userDrawn="1"/>
        </p:nvPicPr>
        <p:blipFill>
          <a:blip r:embed="rId8">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1F0D6191-5C66-43F7-8441-9C34FCD6673C}"/>
              </a:ext>
            </a:extLst>
          </p:cNvPr>
          <p:cNvSpPr>
            <a:spLocks noGrp="1"/>
          </p:cNvSpPr>
          <p:nvPr>
            <p:ph type="title"/>
          </p:nvPr>
        </p:nvSpPr>
        <p:spPr>
          <a:xfrm>
            <a:off x="838199" y="354813"/>
            <a:ext cx="10571205"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61EA5976-9CFE-47D7-ADD1-2F647B9AADB9}"/>
              </a:ext>
            </a:extLst>
          </p:cNvPr>
          <p:cNvSpPr>
            <a:spLocks noGrp="1"/>
          </p:cNvSpPr>
          <p:nvPr>
            <p:ph type="body" idx="1"/>
          </p:nvPr>
        </p:nvSpPr>
        <p:spPr>
          <a:xfrm>
            <a:off x="838199" y="1523573"/>
            <a:ext cx="10571205" cy="414363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Date Placeholder 3">
            <a:extLst>
              <a:ext uri="{FF2B5EF4-FFF2-40B4-BE49-F238E27FC236}">
                <a16:creationId xmlns:a16="http://schemas.microsoft.com/office/drawing/2014/main" id="{45B22AFD-1432-C745-B9FB-B6EC748D78A1}"/>
              </a:ext>
            </a:extLst>
          </p:cNvPr>
          <p:cNvSpPr>
            <a:spLocks noGrp="1"/>
          </p:cNvSpPr>
          <p:nvPr>
            <p:ph type="dt" sz="half" idx="2"/>
          </p:nvPr>
        </p:nvSpPr>
        <p:spPr>
          <a:xfrm>
            <a:off x="838200" y="6356350"/>
            <a:ext cx="2743200" cy="365125"/>
          </a:xfrm>
          <a:prstGeom prst="rect">
            <a:avLst/>
          </a:prstGeom>
        </p:spPr>
        <p:txBody>
          <a:bodyPr/>
          <a:lstStyle>
            <a:lvl1pPr>
              <a:defRPr>
                <a:latin typeface="Avenir Next LT Pro" panose="020B0504020202020204" pitchFamily="34" charset="77"/>
              </a:defRPr>
            </a:lvl1pPr>
          </a:lstStyle>
          <a:p>
            <a:fld id="{44B988D7-1B73-481D-84E1-9BD99EBAEA9C}" type="datetimeFigureOut">
              <a:rPr lang="en-AU" smtClean="0"/>
              <a:pPr/>
              <a:t>19/7/2023</a:t>
            </a:fld>
            <a:endParaRPr lang="en-AU"/>
          </a:p>
        </p:txBody>
      </p:sp>
      <p:sp>
        <p:nvSpPr>
          <p:cNvPr id="8" name="Footer Placeholder 4">
            <a:extLst>
              <a:ext uri="{FF2B5EF4-FFF2-40B4-BE49-F238E27FC236}">
                <a16:creationId xmlns:a16="http://schemas.microsoft.com/office/drawing/2014/main" id="{7F25A790-7C06-7C49-A164-EB79BAB2CA98}"/>
              </a:ext>
            </a:extLst>
          </p:cNvPr>
          <p:cNvSpPr>
            <a:spLocks noGrp="1"/>
          </p:cNvSpPr>
          <p:nvPr>
            <p:ph type="ftr" sz="quarter" idx="3"/>
          </p:nvPr>
        </p:nvSpPr>
        <p:spPr>
          <a:xfrm>
            <a:off x="3703100" y="6356350"/>
            <a:ext cx="4114800" cy="365125"/>
          </a:xfrm>
          <a:prstGeom prst="rect">
            <a:avLst/>
          </a:prstGeom>
        </p:spPr>
        <p:txBody>
          <a:bodyPr/>
          <a:lstStyle>
            <a:lvl1pPr algn="ctr">
              <a:defRPr>
                <a:latin typeface="Avenir Next LT Pro" panose="020B0504020202020204" pitchFamily="34" charset="77"/>
              </a:defRPr>
            </a:lvl1pPr>
          </a:lstStyle>
          <a:p>
            <a:endParaRPr lang="en-AU"/>
          </a:p>
        </p:txBody>
      </p:sp>
      <p:sp>
        <p:nvSpPr>
          <p:cNvPr id="9" name="Slide Number Placeholder 5">
            <a:extLst>
              <a:ext uri="{FF2B5EF4-FFF2-40B4-BE49-F238E27FC236}">
                <a16:creationId xmlns:a16="http://schemas.microsoft.com/office/drawing/2014/main" id="{DCFC6AAF-3727-7148-B404-B2477F590446}"/>
              </a:ext>
            </a:extLst>
          </p:cNvPr>
          <p:cNvSpPr>
            <a:spLocks noGrp="1"/>
          </p:cNvSpPr>
          <p:nvPr>
            <p:ph type="sldNum" sz="quarter" idx="4"/>
          </p:nvPr>
        </p:nvSpPr>
        <p:spPr>
          <a:xfrm>
            <a:off x="7939600" y="6356350"/>
            <a:ext cx="2743200" cy="365125"/>
          </a:xfrm>
          <a:prstGeom prst="rect">
            <a:avLst/>
          </a:prstGeom>
        </p:spPr>
        <p:txBody>
          <a:bodyPr/>
          <a:lstStyle>
            <a:lvl1pPr>
              <a:defRPr>
                <a:latin typeface="Avenir Next LT Pro" panose="020B0504020202020204" pitchFamily="34" charset="77"/>
              </a:defRPr>
            </a:lvl1pPr>
          </a:lstStyle>
          <a:p>
            <a:fld id="{565FA623-C3C8-4C62-938E-D496EAE029F8}" type="slidenum">
              <a:rPr lang="en-AU" smtClean="0"/>
              <a:pPr/>
              <a:t>‹#›</a:t>
            </a:fld>
            <a:endParaRPr lang="en-AU"/>
          </a:p>
        </p:txBody>
      </p:sp>
      <p:pic>
        <p:nvPicPr>
          <p:cNvPr id="10" name="Picture 9">
            <a:extLst>
              <a:ext uri="{FF2B5EF4-FFF2-40B4-BE49-F238E27FC236}">
                <a16:creationId xmlns:a16="http://schemas.microsoft.com/office/drawing/2014/main" id="{0C57818E-41EE-3147-B35A-69F6A5D26D78}"/>
              </a:ext>
            </a:extLst>
          </p:cNvPr>
          <p:cNvPicPr>
            <a:picLocks noChangeAspect="1"/>
          </p:cNvPicPr>
          <p:nvPr userDrawn="1"/>
        </p:nvPicPr>
        <p:blipFill>
          <a:blip r:embed="rId9"/>
          <a:stretch>
            <a:fillRect/>
          </a:stretch>
        </p:blipFill>
        <p:spPr>
          <a:xfrm>
            <a:off x="11120846" y="5803730"/>
            <a:ext cx="631474" cy="753414"/>
          </a:xfrm>
          <a:prstGeom prst="rect">
            <a:avLst/>
          </a:prstGeom>
        </p:spPr>
      </p:pic>
    </p:spTree>
    <p:extLst>
      <p:ext uri="{BB962C8B-B14F-4D97-AF65-F5344CB8AC3E}">
        <p14:creationId xmlns:p14="http://schemas.microsoft.com/office/powerpoint/2010/main" val="1084731441"/>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2" r:id="rId4"/>
    <p:sldLayoutId id="2147483652" r:id="rId5"/>
    <p:sldLayoutId id="2147483656" r:id="rId6"/>
  </p:sldLayoutIdLst>
  <p:txStyles>
    <p:titleStyle>
      <a:lvl1pPr algn="l" defTabSz="914400" rtl="0" eaLnBrk="1" latinLnBrk="0" hangingPunct="1">
        <a:lnSpc>
          <a:spcPct val="90000"/>
        </a:lnSpc>
        <a:spcBef>
          <a:spcPct val="0"/>
        </a:spcBef>
        <a:buNone/>
        <a:defRPr sz="4000" b="0" i="0" kern="1200" spc="-150">
          <a:solidFill>
            <a:srgbClr val="4D52A0"/>
          </a:solidFill>
          <a:latin typeface="Avenir Next LT Pro" panose="020B0504020202020204" pitchFamily="34"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Avenir Next LT Pro Light" panose="020B0304020202020204"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venir Next LT Pro Light" panose="020B0304020202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Next LT Pro Light" panose="020B0304020202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Next LT Pro Light" panose="020B0304020202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441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05954D4-73D4-B899-5166-88797157DC65}"/>
              </a:ext>
            </a:extLst>
          </p:cNvPr>
          <p:cNvSpPr>
            <a:spLocks noGrp="1"/>
          </p:cNvSpPr>
          <p:nvPr>
            <p:ph type="title"/>
          </p:nvPr>
        </p:nvSpPr>
        <p:spPr>
          <a:xfrm>
            <a:off x="1185513" y="762000"/>
            <a:ext cx="9820974" cy="4842933"/>
          </a:xfrm>
        </p:spPr>
        <p:txBody>
          <a:bodyPr>
            <a:normAutofit/>
          </a:bodyPr>
          <a:lstStyle/>
          <a:p>
            <a:r>
              <a:rPr lang="en-US" dirty="0"/>
              <a:t>We think of those who, by choice or circumstance, have become the first responder for someone in crisis. We thank you for their courage and ask that you will wrap them in the comfort of your presence. Send people to minister to them, people who will hear and share their pain. </a:t>
            </a:r>
          </a:p>
        </p:txBody>
      </p:sp>
    </p:spTree>
    <p:extLst>
      <p:ext uri="{BB962C8B-B14F-4D97-AF65-F5344CB8AC3E}">
        <p14:creationId xmlns:p14="http://schemas.microsoft.com/office/powerpoint/2010/main" val="2956896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9AAA321-3ECC-44F0-0EE4-AEF5CDC1A7A3}"/>
              </a:ext>
            </a:extLst>
          </p:cNvPr>
          <p:cNvSpPr>
            <a:spLocks noGrp="1"/>
          </p:cNvSpPr>
          <p:nvPr>
            <p:ph type="title"/>
          </p:nvPr>
        </p:nvSpPr>
        <p:spPr>
          <a:xfrm>
            <a:off x="1524359" y="1279571"/>
            <a:ext cx="9143282" cy="4105229"/>
          </a:xfrm>
        </p:spPr>
        <p:txBody>
          <a:bodyPr>
            <a:normAutofit/>
          </a:bodyPr>
          <a:lstStyle/>
          <a:p>
            <a:r>
              <a:rPr lang="en-US" dirty="0"/>
              <a:t>Give each one of us the courage to see the pain in our world and respond. May we speak up for justice and protect those who are vulnerable. </a:t>
            </a:r>
            <a:br>
              <a:rPr lang="en-US" dirty="0"/>
            </a:br>
            <a:r>
              <a:rPr lang="en-US" dirty="0"/>
              <a:t> </a:t>
            </a:r>
            <a:br>
              <a:rPr lang="en-US" dirty="0"/>
            </a:br>
            <a:r>
              <a:rPr lang="en-US" dirty="0"/>
              <a:t>Amen. </a:t>
            </a:r>
          </a:p>
        </p:txBody>
      </p:sp>
    </p:spTree>
    <p:extLst>
      <p:ext uri="{BB962C8B-B14F-4D97-AF65-F5344CB8AC3E}">
        <p14:creationId xmlns:p14="http://schemas.microsoft.com/office/powerpoint/2010/main" val="1869051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BBC4A9D-5884-7E5E-78D2-AAF1E7170AC7}"/>
              </a:ext>
            </a:extLst>
          </p:cNvPr>
          <p:cNvSpPr>
            <a:spLocks noGrp="1"/>
          </p:cNvSpPr>
          <p:nvPr>
            <p:ph type="title"/>
          </p:nvPr>
        </p:nvSpPr>
        <p:spPr>
          <a:xfrm>
            <a:off x="1921655" y="1567069"/>
            <a:ext cx="8348690" cy="3723861"/>
          </a:xfrm>
        </p:spPr>
        <p:txBody>
          <a:bodyPr>
            <a:normAutofit/>
          </a:bodyPr>
          <a:lstStyle/>
          <a:p>
            <a:pPr>
              <a:lnSpc>
                <a:spcPct val="100000"/>
              </a:lnSpc>
            </a:pPr>
            <a:r>
              <a:rPr lang="en-US" sz="4400" dirty="0"/>
              <a:t>In 2021, drug-induced deaths were the </a:t>
            </a:r>
            <a:r>
              <a:rPr lang="en-US" sz="4400" b="1" dirty="0">
                <a:latin typeface="Avenir Next LT Pro Demi" panose="020B0504020202020204" pitchFamily="34" charset="77"/>
              </a:rPr>
              <a:t>second leading cause of death for Australians aged 30-39</a:t>
            </a:r>
            <a:r>
              <a:rPr lang="en-US" sz="4400" dirty="0"/>
              <a:t>, second only to suicide. </a:t>
            </a:r>
          </a:p>
        </p:txBody>
      </p:sp>
    </p:spTree>
    <p:extLst>
      <p:ext uri="{BB962C8B-B14F-4D97-AF65-F5344CB8AC3E}">
        <p14:creationId xmlns:p14="http://schemas.microsoft.com/office/powerpoint/2010/main" val="3021791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E31D6-4AEE-3AEF-C78B-1377384DAF9E}"/>
              </a:ext>
            </a:extLst>
          </p:cNvPr>
          <p:cNvSpPr>
            <a:spLocks noGrp="1"/>
          </p:cNvSpPr>
          <p:nvPr>
            <p:ph type="title"/>
          </p:nvPr>
        </p:nvSpPr>
        <p:spPr>
          <a:xfrm>
            <a:off x="1524359" y="1567069"/>
            <a:ext cx="9143282" cy="3723861"/>
          </a:xfrm>
        </p:spPr>
        <p:txBody>
          <a:bodyPr>
            <a:normAutofit/>
          </a:bodyPr>
          <a:lstStyle/>
          <a:p>
            <a:pPr>
              <a:lnSpc>
                <a:spcPct val="100000"/>
              </a:lnSpc>
            </a:pPr>
            <a:r>
              <a:rPr lang="en-US" sz="4400" b="1" dirty="0">
                <a:latin typeface="Avenir Next LT Pro Demi" panose="020B0504020202020204" pitchFamily="34" charset="77"/>
              </a:rPr>
              <a:t>68%</a:t>
            </a:r>
            <a:r>
              <a:rPr lang="en-US" sz="4400" dirty="0"/>
              <a:t> of drug-induced deaths in Australia were </a:t>
            </a:r>
            <a:r>
              <a:rPr lang="en-US" sz="4400" b="1" dirty="0">
                <a:latin typeface="Avenir Next LT Pro Demi" panose="020B0504020202020204" pitchFamily="34" charset="77"/>
              </a:rPr>
              <a:t>accidental</a:t>
            </a:r>
            <a:r>
              <a:rPr lang="en-US" sz="4400" dirty="0"/>
              <a:t>. </a:t>
            </a:r>
          </a:p>
        </p:txBody>
      </p:sp>
    </p:spTree>
    <p:extLst>
      <p:ext uri="{BB962C8B-B14F-4D97-AF65-F5344CB8AC3E}">
        <p14:creationId xmlns:p14="http://schemas.microsoft.com/office/powerpoint/2010/main" val="35160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223AC-6078-A3B5-59AD-8E86A1E2D730}"/>
              </a:ext>
            </a:extLst>
          </p:cNvPr>
          <p:cNvSpPr>
            <a:spLocks noGrp="1"/>
          </p:cNvSpPr>
          <p:nvPr>
            <p:ph type="title"/>
          </p:nvPr>
        </p:nvSpPr>
        <p:spPr>
          <a:xfrm>
            <a:off x="1524359" y="1594261"/>
            <a:ext cx="9143282" cy="3723861"/>
          </a:xfrm>
        </p:spPr>
        <p:txBody>
          <a:bodyPr/>
          <a:lstStyle/>
          <a:p>
            <a:pPr>
              <a:lnSpc>
                <a:spcPct val="100000"/>
              </a:lnSpc>
            </a:pPr>
            <a:r>
              <a:rPr lang="en-US" dirty="0">
                <a:latin typeface="Avenir Next LT Pro" panose="020B0504020202020204" pitchFamily="34" charset="77"/>
              </a:rPr>
              <a:t>God our Father loves us. He treats us with undeserved grace and has given us eternal comfort and a wonderful hope. </a:t>
            </a:r>
            <a:br>
              <a:rPr lang="en-US" dirty="0">
                <a:latin typeface="Avenir Next LT Pro" panose="020B0504020202020204" pitchFamily="34" charset="77"/>
              </a:rPr>
            </a:br>
            <a:br>
              <a:rPr lang="en-US" dirty="0">
                <a:latin typeface="Avenir Next LT Pro" panose="020B0504020202020204" pitchFamily="34" charset="77"/>
              </a:rPr>
            </a:br>
            <a:r>
              <a:rPr lang="en-US" sz="2800" i="1" dirty="0">
                <a:latin typeface="Avenir Next LT Pro" panose="020B0504020202020204" pitchFamily="34" charset="77"/>
              </a:rPr>
              <a:t>2 Thessalonians 2:16 (CEV) </a:t>
            </a:r>
          </a:p>
        </p:txBody>
      </p:sp>
      <p:sp>
        <p:nvSpPr>
          <p:cNvPr id="4" name="TextBox 3">
            <a:extLst>
              <a:ext uri="{FF2B5EF4-FFF2-40B4-BE49-F238E27FC236}">
                <a16:creationId xmlns:a16="http://schemas.microsoft.com/office/drawing/2014/main" id="{F935F694-7872-8773-1D95-BAAA180FD191}"/>
              </a:ext>
            </a:extLst>
          </p:cNvPr>
          <p:cNvSpPr txBox="1"/>
          <p:nvPr/>
        </p:nvSpPr>
        <p:spPr>
          <a:xfrm>
            <a:off x="3327400" y="955103"/>
            <a:ext cx="5537200" cy="584775"/>
          </a:xfrm>
          <a:prstGeom prst="rect">
            <a:avLst/>
          </a:prstGeom>
          <a:noFill/>
        </p:spPr>
        <p:txBody>
          <a:bodyPr wrap="square" rtlCol="0">
            <a:spAutoFit/>
          </a:bodyPr>
          <a:lstStyle/>
          <a:p>
            <a:pPr algn="ctr"/>
            <a:r>
              <a:rPr lang="en-US" sz="3200" b="1" spc="300" dirty="0">
                <a:solidFill>
                  <a:srgbClr val="83BCC4"/>
                </a:solidFill>
                <a:latin typeface="Avenir Next LT Pro Demi" panose="020B0504020202020204" pitchFamily="34" charset="77"/>
              </a:rPr>
              <a:t>SCRIPTURE</a:t>
            </a:r>
          </a:p>
        </p:txBody>
      </p:sp>
    </p:spTree>
    <p:extLst>
      <p:ext uri="{BB962C8B-B14F-4D97-AF65-F5344CB8AC3E}">
        <p14:creationId xmlns:p14="http://schemas.microsoft.com/office/powerpoint/2010/main" val="283749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5B9DA-61C2-562E-9D7A-B8FF45BD43DE}"/>
              </a:ext>
            </a:extLst>
          </p:cNvPr>
          <p:cNvSpPr>
            <a:spLocks noGrp="1"/>
          </p:cNvSpPr>
          <p:nvPr>
            <p:ph type="title"/>
          </p:nvPr>
        </p:nvSpPr>
        <p:spPr>
          <a:xfrm>
            <a:off x="601223" y="1567069"/>
            <a:ext cx="10989554" cy="3723861"/>
          </a:xfrm>
        </p:spPr>
        <p:txBody>
          <a:bodyPr>
            <a:noAutofit/>
          </a:bodyPr>
          <a:lstStyle/>
          <a:p>
            <a:r>
              <a:rPr lang="en-US" dirty="0"/>
              <a:t>I cried out, “I am slipping!”</a:t>
            </a:r>
            <a:br>
              <a:rPr lang="en-US" dirty="0"/>
            </a:br>
            <a:r>
              <a:rPr lang="en-US" dirty="0"/>
              <a:t>    but your unfailing love, O Lord, supported me.</a:t>
            </a:r>
            <a:br>
              <a:rPr lang="en-US" dirty="0"/>
            </a:br>
            <a:r>
              <a:rPr lang="en-US" dirty="0"/>
              <a:t>When doubts filled my mind,</a:t>
            </a:r>
            <a:br>
              <a:rPr lang="en-US" dirty="0"/>
            </a:br>
            <a:r>
              <a:rPr lang="en-US" dirty="0"/>
              <a:t>    your comfort gave me renewed hope and cheer.</a:t>
            </a:r>
            <a:br>
              <a:rPr lang="en-US" dirty="0"/>
            </a:br>
            <a:br>
              <a:rPr lang="en-US" dirty="0"/>
            </a:br>
            <a:r>
              <a:rPr lang="en-US" sz="2800" i="1" dirty="0"/>
              <a:t>Psalm 94:18-19 (NLT) </a:t>
            </a:r>
          </a:p>
        </p:txBody>
      </p:sp>
    </p:spTree>
    <p:extLst>
      <p:ext uri="{BB962C8B-B14F-4D97-AF65-F5344CB8AC3E}">
        <p14:creationId xmlns:p14="http://schemas.microsoft.com/office/powerpoint/2010/main" val="1852763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A6EA7-6D61-2ECC-5938-3A9C6B3F469A}"/>
              </a:ext>
            </a:extLst>
          </p:cNvPr>
          <p:cNvSpPr>
            <a:spLocks noGrp="1"/>
          </p:cNvSpPr>
          <p:nvPr>
            <p:ph type="title"/>
          </p:nvPr>
        </p:nvSpPr>
        <p:spPr/>
        <p:txBody>
          <a:bodyPr/>
          <a:lstStyle/>
          <a:p>
            <a:r>
              <a:rPr lang="en-US" dirty="0"/>
              <a:t>Lord, you know the hopes of the helpless.</a:t>
            </a:r>
            <a:br>
              <a:rPr lang="en-US" dirty="0"/>
            </a:br>
            <a:r>
              <a:rPr lang="en-US" dirty="0"/>
              <a:t>    Surely you will hear their cries and comfort them.</a:t>
            </a:r>
            <a:br>
              <a:rPr lang="en-US" dirty="0"/>
            </a:br>
            <a:br>
              <a:rPr lang="en-US" dirty="0"/>
            </a:br>
            <a:r>
              <a:rPr lang="en-US" sz="2800" i="1" dirty="0"/>
              <a:t>Psalm 10:17 (NLT) </a:t>
            </a:r>
          </a:p>
        </p:txBody>
      </p:sp>
    </p:spTree>
    <p:extLst>
      <p:ext uri="{BB962C8B-B14F-4D97-AF65-F5344CB8AC3E}">
        <p14:creationId xmlns:p14="http://schemas.microsoft.com/office/powerpoint/2010/main" val="98282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5E4517-4A8C-1FE0-A848-C7E22147AF13}"/>
              </a:ext>
            </a:extLst>
          </p:cNvPr>
          <p:cNvSpPr>
            <a:spLocks noGrp="1"/>
          </p:cNvSpPr>
          <p:nvPr>
            <p:ph type="title"/>
          </p:nvPr>
        </p:nvSpPr>
        <p:spPr/>
        <p:txBody>
          <a:bodyPr/>
          <a:lstStyle/>
          <a:p>
            <a:r>
              <a:rPr lang="en-US" dirty="0"/>
              <a:t>Father God, today we acknowledge that, tragically, the number of drug-induced deaths across our country and across our world continues to rise.</a:t>
            </a:r>
          </a:p>
        </p:txBody>
      </p:sp>
      <p:sp>
        <p:nvSpPr>
          <p:cNvPr id="4" name="TextBox 3">
            <a:extLst>
              <a:ext uri="{FF2B5EF4-FFF2-40B4-BE49-F238E27FC236}">
                <a16:creationId xmlns:a16="http://schemas.microsoft.com/office/drawing/2014/main" id="{0ED3FD94-C700-E7A2-8236-1C2E060A7253}"/>
              </a:ext>
            </a:extLst>
          </p:cNvPr>
          <p:cNvSpPr txBox="1"/>
          <p:nvPr/>
        </p:nvSpPr>
        <p:spPr>
          <a:xfrm>
            <a:off x="3327400" y="955103"/>
            <a:ext cx="5537200" cy="584775"/>
          </a:xfrm>
          <a:prstGeom prst="rect">
            <a:avLst/>
          </a:prstGeom>
          <a:noFill/>
        </p:spPr>
        <p:txBody>
          <a:bodyPr wrap="square" rtlCol="0">
            <a:spAutoFit/>
          </a:bodyPr>
          <a:lstStyle/>
          <a:p>
            <a:pPr algn="ctr"/>
            <a:r>
              <a:rPr lang="en-US" sz="3200" b="1" spc="300" dirty="0">
                <a:solidFill>
                  <a:srgbClr val="83BCC4"/>
                </a:solidFill>
                <a:latin typeface="Avenir Next LT Pro Demi" panose="020B0504020202020204" pitchFamily="34" charset="77"/>
              </a:rPr>
              <a:t>PRAYER</a:t>
            </a:r>
          </a:p>
        </p:txBody>
      </p:sp>
    </p:spTree>
    <p:extLst>
      <p:ext uri="{BB962C8B-B14F-4D97-AF65-F5344CB8AC3E}">
        <p14:creationId xmlns:p14="http://schemas.microsoft.com/office/powerpoint/2010/main" val="1619959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B4B5B3-C949-ECE7-4B8C-E4AE4A4679FC}"/>
              </a:ext>
            </a:extLst>
          </p:cNvPr>
          <p:cNvSpPr>
            <a:spLocks noGrp="1"/>
          </p:cNvSpPr>
          <p:nvPr>
            <p:ph type="title"/>
          </p:nvPr>
        </p:nvSpPr>
        <p:spPr/>
        <p:txBody>
          <a:bodyPr/>
          <a:lstStyle/>
          <a:p>
            <a:r>
              <a:rPr lang="en-US" dirty="0"/>
              <a:t>We believe that you hear the cries of those who are hurting and respond with compassion and love. Fill our hearts with your compassion. May we share hope with those who desperately need it. </a:t>
            </a:r>
          </a:p>
        </p:txBody>
      </p:sp>
    </p:spTree>
    <p:extLst>
      <p:ext uri="{BB962C8B-B14F-4D97-AF65-F5344CB8AC3E}">
        <p14:creationId xmlns:p14="http://schemas.microsoft.com/office/powerpoint/2010/main" val="3210643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6F7C66-447F-3B47-F312-8EA7E3D5A518}"/>
              </a:ext>
            </a:extLst>
          </p:cNvPr>
          <p:cNvSpPr>
            <a:spLocks noGrp="1"/>
          </p:cNvSpPr>
          <p:nvPr>
            <p:ph type="title"/>
          </p:nvPr>
        </p:nvSpPr>
        <p:spPr/>
        <p:txBody>
          <a:bodyPr/>
          <a:lstStyle/>
          <a:p>
            <a:r>
              <a:rPr lang="en-US" dirty="0"/>
              <a:t>For the family and friends who have been impacted by drug-induced deaths, we pray for peace. Support them with your unfailing love.</a:t>
            </a:r>
          </a:p>
        </p:txBody>
      </p:sp>
    </p:spTree>
    <p:extLst>
      <p:ext uri="{BB962C8B-B14F-4D97-AF65-F5344CB8AC3E}">
        <p14:creationId xmlns:p14="http://schemas.microsoft.com/office/powerpoint/2010/main" val="2916340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3e43f0dc68f30519f39bcd0443e13276">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401f36c531559c78f511e6471f28b257"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A3DF967-CD27-47EB-BA36-7AEAAE99A3A4}">
  <ds:schemaRefs>
    <ds:schemaRef ds:uri="http://schemas.microsoft.com/sharepoint/v3/contenttype/forms"/>
  </ds:schemaRefs>
</ds:datastoreItem>
</file>

<file path=customXml/itemProps2.xml><?xml version="1.0" encoding="utf-8"?>
<ds:datastoreItem xmlns:ds="http://schemas.openxmlformats.org/officeDocument/2006/customXml" ds:itemID="{B0BAFBC8-0F87-4A76-982E-A07D3AFE5D29}"/>
</file>

<file path=customXml/itemProps3.xml><?xml version="1.0" encoding="utf-8"?>
<ds:datastoreItem xmlns:ds="http://schemas.openxmlformats.org/officeDocument/2006/customXml" ds:itemID="{9A74E7CE-36EE-4D08-BBF2-7EABA3DB00FA}">
  <ds:schemaRefs>
    <ds:schemaRef ds:uri="7357dd1f-699d-4d79-9a3b-b8d4e997a419"/>
    <ds:schemaRef ds:uri="http://www.w3.org/XML/1998/namespace"/>
    <ds:schemaRef ds:uri="http://schemas.microsoft.com/office/2006/documentManagement/types"/>
    <ds:schemaRef ds:uri="http://purl.org/dc/dcmitype/"/>
    <ds:schemaRef ds:uri="http://schemas.openxmlformats.org/package/2006/metadata/core-properties"/>
    <ds:schemaRef ds:uri="http://purl.org/dc/terms/"/>
    <ds:schemaRef ds:uri="http://purl.org/dc/elements/1.1/"/>
    <ds:schemaRef ds:uri="http://schemas.microsoft.com/office/infopath/2007/PartnerControls"/>
    <ds:schemaRef ds:uri="b7e36264-b76b-4546-857f-03fce5c6ba07"/>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2093</TotalTime>
  <Words>549</Words>
  <Application>Microsoft Macintosh PowerPoint</Application>
  <PresentationFormat>Widescreen</PresentationFormat>
  <Paragraphs>23</Paragraphs>
  <Slides>11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Avenir Next LT Pro</vt:lpstr>
      <vt:lpstr>Avenir Next LT Pro Demi</vt:lpstr>
      <vt:lpstr>Avenir Next LT Pro Light</vt:lpstr>
      <vt:lpstr>Calibri</vt:lpstr>
      <vt:lpstr>Office Theme</vt:lpstr>
      <vt:lpstr>PowerPoint Presentation</vt:lpstr>
      <vt:lpstr>In 2021, drug-induced deaths were the second leading cause of death for Australians aged 30-39, second only to suicide. </vt:lpstr>
      <vt:lpstr>68% of drug-induced deaths in Australia were accidental. </vt:lpstr>
      <vt:lpstr>God our Father loves us. He treats us with undeserved grace and has given us eternal comfort and a wonderful hope.   2 Thessalonians 2:16 (CEV) </vt:lpstr>
      <vt:lpstr>I cried out, “I am slipping!”     but your unfailing love, O Lord, supported me. When doubts filled my mind,     your comfort gave me renewed hope and cheer.  Psalm 94:18-19 (NLT) </vt:lpstr>
      <vt:lpstr>Lord, you know the hopes of the helpless.     Surely you will hear their cries and comfort them.  Psalm 10:17 (NLT) </vt:lpstr>
      <vt:lpstr>Father God, today we acknowledge that, tragically, the number of drug-induced deaths across our country and across our world continues to rise.</vt:lpstr>
      <vt:lpstr>We believe that you hear the cries of those who are hurting and respond with compassion and love. Fill our hearts with your compassion. May we share hope with those who desperately need it. </vt:lpstr>
      <vt:lpstr>For the family and friends who have been impacted by drug-induced deaths, we pray for peace. Support them with your unfailing love.</vt:lpstr>
      <vt:lpstr>We think of those who, by choice or circumstance, have become the first responder for someone in crisis. We thank you for their courage and ask that you will wrap them in the comfort of your presence. Send people to minister to them, people who will hear and share their pain. </vt:lpstr>
      <vt:lpstr>Give each one of us the courage to see the pain in our world and respond. May we speak up for justice and protect those who are vulnerable.    Amen.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Harmony Week </dc:title>
  <dc:creator>Claire Hill</dc:creator>
  <cp:lastModifiedBy>Kelly DosSantos</cp:lastModifiedBy>
  <cp:revision>6</cp:revision>
  <dcterms:created xsi:type="dcterms:W3CDTF">2021-12-15T23:39:12Z</dcterms:created>
  <dcterms:modified xsi:type="dcterms:W3CDTF">2023-07-20T01:55:05Z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