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1D5E8F-2411-C8E9-2164-7D1B025E5FC3}" name="Claire Hill" initials="CH" userId="S::claire.hill@salvationarmy.org.au::395705f2-a15c-40fb-87d5-b2cda3f30c38" providerId="AD"/>
  <p188:author id="{C22042C7-1430-3E0B-8702-69C320B56C30}" name="Julia Hosking" initials="JH" userId="S::julia.hosking@salvationarmy.org.au::f37c2b41-8689-4b5d-86e4-57670b4b4b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4771"/>
    <a:srgbClr val="754378"/>
    <a:srgbClr val="653966"/>
    <a:srgbClr val="2A2D7A"/>
    <a:srgbClr val="4D52A0"/>
    <a:srgbClr val="83BCC4"/>
    <a:srgbClr val="FFFFFF"/>
    <a:srgbClr val="007C88"/>
    <a:srgbClr val="00D0E4"/>
    <a:srgbClr val="BED9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A4CC42-9B98-7646-A011-6B51BA6DC43A}" v="19" dt="2023-08-18T01:14:47.4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7"/>
    <p:restoredTop sz="82449"/>
  </p:normalViewPr>
  <p:slideViewPr>
    <p:cSldViewPr snapToGrid="0">
      <p:cViewPr>
        <p:scale>
          <a:sx n="50" d="100"/>
          <a:sy n="50" d="100"/>
        </p:scale>
        <p:origin x="3192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9A9DE-2DBC-4D2B-B4E5-977EF179162E}" type="datetimeFigureOut">
              <a:rPr lang="en-AU" smtClean="0"/>
              <a:t>11/09/2025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18BFC-AFBB-4D7A-83F5-75B4F88AFF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2081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918BFC-AFBB-4D7A-83F5-75B4F88AFF9C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564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miling with glasses&#10;&#10;Description automatically generated">
            <a:extLst>
              <a:ext uri="{FF2B5EF4-FFF2-40B4-BE49-F238E27FC236}">
                <a16:creationId xmlns:a16="http://schemas.microsoft.com/office/drawing/2014/main" id="{57182B26-9D50-28BC-B058-C8A79467CB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64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ip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541D7A-3DCA-4EC2-BD00-949EEE0A7F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B988D7-1B73-481D-84E1-9BD99EBAEA9C}" type="datetimeFigureOut">
              <a:rPr lang="en-AU" smtClean="0"/>
              <a:t>11/09/2025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57765-B691-4487-9DFC-3E5450CDB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031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73A506-B42B-4099-985F-B54D1B150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39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FA623-C3C8-4C62-938E-D496EAE029F8}" type="slidenum">
              <a:rPr lang="en-AU" smtClean="0"/>
              <a:t>‹#›</a:t>
            </a:fld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095D2E-B966-5E0C-929E-DFD8C410B2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4359" y="1279571"/>
            <a:ext cx="9143282" cy="3723861"/>
          </a:xfrm>
        </p:spPr>
        <p:txBody>
          <a:bodyPr/>
          <a:lstStyle>
            <a:lvl1pPr algn="ctr">
              <a:lnSpc>
                <a:spcPct val="100000"/>
              </a:lnSpc>
              <a:defRPr b="0" i="0">
                <a:solidFill>
                  <a:srgbClr val="704771"/>
                </a:solidFill>
                <a:latin typeface="Avenir Next LT Pro" panose="020B0504020202020204" pitchFamily="34" charset="77"/>
              </a:defRPr>
            </a:lvl1pPr>
          </a:lstStyle>
          <a:p>
            <a:r>
              <a:rPr lang="en-US" dirty="0"/>
              <a:t>Click to edit text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75499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il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B6D006A-D7A0-494B-B6D9-D06089DE81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77"/>
              </a:defRPr>
            </a:lvl1pPr>
          </a:lstStyle>
          <a:p>
            <a:fld id="{44B988D7-1B73-481D-84E1-9BD99EBAEA9C}" type="datetimeFigureOut">
              <a:rPr lang="en-AU" smtClean="0"/>
              <a:pPr/>
              <a:t>11/09/2025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C381630-B1EE-474A-B415-F261983FFE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031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venir Next LT Pro" panose="020B0504020202020204" pitchFamily="34" charset="77"/>
              </a:defRPr>
            </a:lvl1pPr>
          </a:lstStyle>
          <a:p>
            <a:endParaRPr lang="en-AU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05E82AA-5D05-2842-9F94-3AFC46583D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39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77"/>
              </a:defRPr>
            </a:lvl1pPr>
          </a:lstStyle>
          <a:p>
            <a:fld id="{565FA623-C3C8-4C62-938E-D496EAE029F8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9F342D-72E1-D33A-34DF-72978A48E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359" y="1279571"/>
            <a:ext cx="9143282" cy="3723861"/>
          </a:xfrm>
        </p:spPr>
        <p:txBody>
          <a:bodyPr/>
          <a:lstStyle>
            <a:lvl1pPr algn="ctr">
              <a:lnSpc>
                <a:spcPct val="100000"/>
              </a:lnSpc>
              <a:defRPr b="1" i="0">
                <a:solidFill>
                  <a:schemeClr val="bg1"/>
                </a:solidFill>
                <a:latin typeface="Avenir Next LT Pro Demi" panose="020B0504020202020204" pitchFamily="34" charset="77"/>
              </a:defRPr>
            </a:lvl1pPr>
          </a:lstStyle>
          <a:p>
            <a:r>
              <a:rPr lang="en-US" dirty="0"/>
              <a:t>Click to edit Master title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EEF6DE-9E71-A8FC-4F32-2A50B78F37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6" y="-1"/>
            <a:ext cx="12191103" cy="685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29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AEA20B-A438-4A45-BEDC-A8C0641275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B988D7-1B73-481D-84E1-9BD99EBAEA9C}" type="datetimeFigureOut">
              <a:rPr lang="en-AU" smtClean="0"/>
              <a:t>11/09/2025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33C1C8-61D4-443E-885D-8AC60EB36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BC56E-B606-4971-8CCE-87F438E0E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FA623-C3C8-4C62-938E-D496EAE029F8}" type="slidenum">
              <a:rPr lang="en-AU" smtClean="0"/>
              <a:t>‹#›</a:t>
            </a:fld>
            <a:endParaRPr lang="en-AU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44883E-C85A-7028-71F7-39CC8799C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359" y="1279571"/>
            <a:ext cx="9143282" cy="3723861"/>
          </a:xfrm>
        </p:spPr>
        <p:txBody>
          <a:bodyPr/>
          <a:lstStyle>
            <a:lvl1pPr algn="ctr">
              <a:lnSpc>
                <a:spcPct val="100000"/>
              </a:lnSpc>
              <a:defRPr b="1" i="0">
                <a:solidFill>
                  <a:srgbClr val="704771"/>
                </a:solidFill>
                <a:latin typeface="Avenir Next LT Pro Demi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74864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72363-B572-4D39-9D4B-B94AEA8236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58218"/>
            <a:ext cx="8931966" cy="1325563"/>
          </a:xfrm>
        </p:spPr>
        <p:txBody>
          <a:bodyPr/>
          <a:lstStyle/>
          <a:p>
            <a:r>
              <a:rPr lang="en-US" dirty="0"/>
              <a:t>Click to edit title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F0CF9-107F-423A-8C9C-3C6D855E8F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24001"/>
            <a:ext cx="8931965" cy="39788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1C7EEC6E-3153-7949-B5A8-8D242E50D7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77"/>
              </a:defRPr>
            </a:lvl1pPr>
          </a:lstStyle>
          <a:p>
            <a:fld id="{44B988D7-1B73-481D-84E1-9BD99EBAEA9C}" type="datetimeFigureOut">
              <a:rPr lang="en-AU" smtClean="0"/>
              <a:pPr/>
              <a:t>11/09/2025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A6F623EB-78BF-5D43-BCFB-3515E5B066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031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venir Next LT Pro" panose="020B0504020202020204" pitchFamily="34" charset="77"/>
              </a:defRPr>
            </a:lvl1pPr>
          </a:lstStyle>
          <a:p>
            <a:endParaRPr lang="en-AU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702273F-FD62-6649-96CF-AACC063EDA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39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77"/>
              </a:defRPr>
            </a:lvl1pPr>
          </a:lstStyle>
          <a:p>
            <a:fld id="{565FA623-C3C8-4C62-938E-D496EAE029F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2575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39AE8-74E6-4BA5-A0E9-1A05C2442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DFCE29-3A9B-4E03-9972-A3EF385BF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6459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8A3C2-C744-402F-A544-5FD4F03065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57595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97F7F-F8E6-4F05-80F8-CB23D6C17A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B988D7-1B73-481D-84E1-9BD99EBAEA9C}" type="datetimeFigureOut">
              <a:rPr lang="en-AU" smtClean="0"/>
              <a:t>11/09/2025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164542-6B44-4190-8D5E-862591DC9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9F9A7C-AE03-4B29-BDB2-FB50DC59E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FA623-C3C8-4C62-938E-D496EAE029F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536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0D6191-5C66-43F7-8441-9C34FCD66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54813"/>
            <a:ext cx="105712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EA5976-9CFE-47D7-ADD1-2F647B9AA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523573"/>
            <a:ext cx="10571205" cy="4143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5B22AFD-1432-C745-B9FB-B6EC748D78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77"/>
              </a:defRPr>
            </a:lvl1pPr>
          </a:lstStyle>
          <a:p>
            <a:fld id="{44B988D7-1B73-481D-84E1-9BD99EBAEA9C}" type="datetimeFigureOut">
              <a:rPr lang="en-AU" smtClean="0"/>
              <a:pPr/>
              <a:t>11/09/2025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F25A790-7C06-7C49-A164-EB79BAB2C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031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venir Next LT Pro" panose="020B0504020202020204" pitchFamily="34" charset="77"/>
              </a:defRPr>
            </a:lvl1pPr>
          </a:lstStyle>
          <a:p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CFC6AAF-3727-7148-B404-B2477F590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39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77"/>
              </a:defRPr>
            </a:lvl1pPr>
          </a:lstStyle>
          <a:p>
            <a:fld id="{565FA623-C3C8-4C62-938E-D496EAE029F8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2" name="Freeform 2">
            <a:extLst>
              <a:ext uri="{FF2B5EF4-FFF2-40B4-BE49-F238E27FC236}">
                <a16:creationId xmlns:a16="http://schemas.microsoft.com/office/drawing/2014/main" id="{D6B40C7C-57B3-4098-596E-E6066AAA907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411590" h="10356520">
                <a:moveTo>
                  <a:pt x="0" y="0"/>
                </a:moveTo>
                <a:lnTo>
                  <a:pt x="18411590" y="0"/>
                </a:lnTo>
                <a:lnTo>
                  <a:pt x="18411590" y="10356520"/>
                </a:lnTo>
                <a:lnTo>
                  <a:pt x="0" y="103565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084731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2" r:id="rId4"/>
    <p:sldLayoutId id="2147483652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 spc="-150">
          <a:solidFill>
            <a:srgbClr val="70477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441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E08EE-CD65-F61A-11A6-E2DFF8A28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F958D-6C33-86F8-F9BB-91826A33E47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908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961EE-0C4D-0623-D373-414C17DD8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701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3e43f0dc68f30519f39bcd0443e13276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401f36c531559c78f511e6471f28b257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3DF967-CD27-47EB-BA36-7AEAAE99A3A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74E7CE-36EE-4D08-BBF2-7EABA3DB00FA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7357dd1f-699d-4d79-9a3b-b8d4e997a419"/>
    <ds:schemaRef ds:uri="http://schemas.microsoft.com/office/2006/documentManagement/types"/>
    <ds:schemaRef ds:uri="http://purl.org/dc/dcmitype/"/>
    <ds:schemaRef ds:uri="b7e36264-b76b-4546-857f-03fce5c6ba07"/>
    <ds:schemaRef ds:uri="http://schemas.microsoft.com/office/2006/metadata/properties"/>
    <ds:schemaRef ds:uri="http://purl.org/dc/terms/"/>
    <ds:schemaRef ds:uri="1ad1f5a0-fa71-4dab-a083-db26db2596cf"/>
    <ds:schemaRef ds:uri="583f0f69-01e1-46ca-86b7-e30e32304800"/>
  </ds:schemaRefs>
</ds:datastoreItem>
</file>

<file path=customXml/itemProps3.xml><?xml version="1.0" encoding="utf-8"?>
<ds:datastoreItem xmlns:ds="http://schemas.openxmlformats.org/officeDocument/2006/customXml" ds:itemID="{625DF676-AFFC-467D-8641-A0B416E97D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2130</TotalTime>
  <Words>1</Words>
  <Application>Microsoft Office PowerPoint</Application>
  <PresentationFormat>Widescreen</PresentationFormat>
  <Paragraphs>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Avenir Next LT Pro</vt:lpstr>
      <vt:lpstr>Avenir Next LT Pro Demi</vt:lpstr>
      <vt:lpstr>Avenir Next LT Pro Light</vt:lpstr>
      <vt:lpstr>Calibri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Harmony Week </dc:title>
  <dc:creator>Claire Hill</dc:creator>
  <cp:lastModifiedBy>Taryn Somerville</cp:lastModifiedBy>
  <cp:revision>9</cp:revision>
  <dcterms:created xsi:type="dcterms:W3CDTF">2021-12-15T23:39:12Z</dcterms:created>
  <dcterms:modified xsi:type="dcterms:W3CDTF">2025-09-11T09:03:14Z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