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59" r:id="rId6"/>
    <p:sldId id="263" r:id="rId7"/>
    <p:sldId id="264" r:id="rId8"/>
    <p:sldId id="265" r:id="rId9"/>
    <p:sldId id="266" r:id="rId10"/>
    <p:sldId id="267" r:id="rId11"/>
    <p:sldId id="268" r:id="rId12"/>
    <p:sldId id="269" r:id="rId13"/>
    <p:sldId id="270" r:id="rId14"/>
    <p:sldId id="272" r:id="rId15"/>
    <p:sldId id="26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2CFD69-C5A5-A85C-CF6B-E91AD4433989}" name="Claire Hill" initials="" userId="S::Claire.Hill@salvationarmy.org.au::395705f2-a15c-40fb-87d5-b2cda3f30c38" providerId="AD"/>
  <p188:author id="{F61D5E8F-2411-C8E9-2164-7D1B025E5FC3}" name="Claire Hill" initials="CH" userId="S::claire.hill@salvationarmy.org.au::395705f2-a15c-40fb-87d5-b2cda3f30c38" providerId="AD"/>
  <p188:author id="{F6BB57A5-3422-5AAC-5A01-6B12C9A89F74}" name="Taryn Somerville" initials="TS" userId="S::taryn.somerville@salvationarmy.org.au::69027dbc-bab2-498d-a7ad-5b94e4d4fd30" providerId="AD"/>
  <p188:author id="{58A1FEC0-5CA7-BE3C-DC26-F132A96FB832}" name="Adele Wakeling" initials="" userId="S::adele.wakeling@salvationarmy.org.au::b7afd67a-b179-4dfd-a649-da2b11702821"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705"/>
    <a:srgbClr val="FAA01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7FC7E7-9333-E8C8-A6CD-885CBE0A1F0E}" v="79" dt="2025-08-28T04:33:26.696"/>
    <p1510:client id="{5944D32D-52D1-ADE3-B22E-17C1FCD76746}" v="171" dt="2025-08-28T23:54:36.543"/>
    <p1510:client id="{6E1DE8C8-9531-496E-815B-294984FF85A8}" v="530" dt="2025-08-28T04:58:33.107"/>
    <p1510:client id="{7664364B-4454-8420-4C4E-79CB3D562931}" v="5" dt="2025-08-28T04:21:33.818"/>
    <p1510:client id="{E09DBED5-D76C-B9EC-935C-3FDD3B6913A6}" v="4" dt="2025-08-28T04:53:46.9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ele Wakeling" userId="S::adele.wakeling@salvationarmy.org.au::b7afd67a-b179-4dfd-a649-da2b11702821" providerId="AD" clId="Web-{557FC7E7-9333-E8C8-A6CD-885CBE0A1F0E}"/>
    <pc:docChg chg="modSld">
      <pc:chgData name="Adele Wakeling" userId="S::adele.wakeling@salvationarmy.org.au::b7afd67a-b179-4dfd-a649-da2b11702821" providerId="AD" clId="Web-{557FC7E7-9333-E8C8-A6CD-885CBE0A1F0E}" dt="2025-08-28T04:33:26.696" v="75" actId="20577"/>
      <pc:docMkLst>
        <pc:docMk/>
      </pc:docMkLst>
      <pc:sldChg chg="modSp">
        <pc:chgData name="Adele Wakeling" userId="S::adele.wakeling@salvationarmy.org.au::b7afd67a-b179-4dfd-a649-da2b11702821" providerId="AD" clId="Web-{557FC7E7-9333-E8C8-A6CD-885CBE0A1F0E}" dt="2025-08-28T04:33:26.696" v="75" actId="20577"/>
        <pc:sldMkLst>
          <pc:docMk/>
          <pc:sldMk cId="3178865507" sldId="271"/>
        </pc:sldMkLst>
        <pc:spChg chg="mod">
          <ac:chgData name="Adele Wakeling" userId="S::adele.wakeling@salvationarmy.org.au::b7afd67a-b179-4dfd-a649-da2b11702821" providerId="AD" clId="Web-{557FC7E7-9333-E8C8-A6CD-885CBE0A1F0E}" dt="2025-08-28T04:33:26.696" v="75" actId="20577"/>
          <ac:spMkLst>
            <pc:docMk/>
            <pc:sldMk cId="3178865507" sldId="271"/>
            <ac:spMk id="2" creationId="{112D1798-7384-53BD-2075-8FE5BB86C7A8}"/>
          </ac:spMkLst>
        </pc:spChg>
      </pc:sldChg>
    </pc:docChg>
  </pc:docChgLst>
  <pc:docChgLst>
    <pc:chgData name="Claire Hill" userId="S::claire.hill@salvationarmy.org.au::395705f2-a15c-40fb-87d5-b2cda3f30c38" providerId="AD" clId="Web-{5944D32D-52D1-ADE3-B22E-17C1FCD76746}"/>
    <pc:docChg chg="modSld">
      <pc:chgData name="Claire Hill" userId="S::claire.hill@salvationarmy.org.au::395705f2-a15c-40fb-87d5-b2cda3f30c38" providerId="AD" clId="Web-{5944D32D-52D1-ADE3-B22E-17C1FCD76746}" dt="2025-08-28T23:54:33.402" v="133" actId="20577"/>
      <pc:docMkLst>
        <pc:docMk/>
      </pc:docMkLst>
      <pc:sldChg chg="modSp">
        <pc:chgData name="Claire Hill" userId="S::claire.hill@salvationarmy.org.au::395705f2-a15c-40fb-87d5-b2cda3f30c38" providerId="AD" clId="Web-{5944D32D-52D1-ADE3-B22E-17C1FCD76746}" dt="2025-08-28T23:54:33.402" v="133" actId="20577"/>
        <pc:sldMkLst>
          <pc:docMk/>
          <pc:sldMk cId="595838752" sldId="270"/>
        </pc:sldMkLst>
        <pc:spChg chg="mod">
          <ac:chgData name="Claire Hill" userId="S::claire.hill@salvationarmy.org.au::395705f2-a15c-40fb-87d5-b2cda3f30c38" providerId="AD" clId="Web-{5944D32D-52D1-ADE3-B22E-17C1FCD76746}" dt="2025-08-28T23:54:33.402" v="133" actId="20577"/>
          <ac:spMkLst>
            <pc:docMk/>
            <pc:sldMk cId="595838752" sldId="270"/>
            <ac:spMk id="2" creationId="{112D1798-7384-53BD-2075-8FE5BB86C7A8}"/>
          </ac:spMkLst>
        </pc:spChg>
      </pc:sldChg>
      <pc:sldChg chg="delSp modSp">
        <pc:chgData name="Claire Hill" userId="S::claire.hill@salvationarmy.org.au::395705f2-a15c-40fb-87d5-b2cda3f30c38" providerId="AD" clId="Web-{5944D32D-52D1-ADE3-B22E-17C1FCD76746}" dt="2025-08-28T23:54:15.262" v="132" actId="1076"/>
        <pc:sldMkLst>
          <pc:docMk/>
          <pc:sldMk cId="3821796050" sldId="272"/>
        </pc:sldMkLst>
        <pc:spChg chg="mod">
          <ac:chgData name="Claire Hill" userId="S::claire.hill@salvationarmy.org.au::395705f2-a15c-40fb-87d5-b2cda3f30c38" providerId="AD" clId="Web-{5944D32D-52D1-ADE3-B22E-17C1FCD76746}" dt="2025-08-28T23:54:02.214" v="130" actId="1076"/>
          <ac:spMkLst>
            <pc:docMk/>
            <pc:sldMk cId="3821796050" sldId="272"/>
            <ac:spMk id="2" creationId="{112D1798-7384-53BD-2075-8FE5BB86C7A8}"/>
          </ac:spMkLst>
        </pc:spChg>
        <pc:spChg chg="del mod">
          <ac:chgData name="Claire Hill" userId="S::claire.hill@salvationarmy.org.au::395705f2-a15c-40fb-87d5-b2cda3f30c38" providerId="AD" clId="Web-{5944D32D-52D1-ADE3-B22E-17C1FCD76746}" dt="2025-08-28T23:51:12.293" v="42"/>
          <ac:spMkLst>
            <pc:docMk/>
            <pc:sldMk cId="3821796050" sldId="272"/>
            <ac:spMk id="4" creationId="{5C856C4E-1D22-420F-BBF5-6A7E1B6DEA10}"/>
          </ac:spMkLst>
        </pc:spChg>
        <pc:spChg chg="mod">
          <ac:chgData name="Claire Hill" userId="S::claire.hill@salvationarmy.org.au::395705f2-a15c-40fb-87d5-b2cda3f30c38" providerId="AD" clId="Web-{5944D32D-52D1-ADE3-B22E-17C1FCD76746}" dt="2025-08-28T23:54:07.886" v="131" actId="1076"/>
          <ac:spMkLst>
            <pc:docMk/>
            <pc:sldMk cId="3821796050" sldId="272"/>
            <ac:spMk id="7" creationId="{DCEB035E-C39B-93DC-EF13-9E7809C56A30}"/>
          </ac:spMkLst>
        </pc:spChg>
        <pc:spChg chg="mod">
          <ac:chgData name="Claire Hill" userId="S::claire.hill@salvationarmy.org.au::395705f2-a15c-40fb-87d5-b2cda3f30c38" providerId="AD" clId="Web-{5944D32D-52D1-ADE3-B22E-17C1FCD76746}" dt="2025-08-28T23:53:47.713" v="128" actId="1076"/>
          <ac:spMkLst>
            <pc:docMk/>
            <pc:sldMk cId="3821796050" sldId="272"/>
            <ac:spMk id="8" creationId="{F6472FA2-183F-82B9-101E-8CB2F1168279}"/>
          </ac:spMkLst>
        </pc:spChg>
        <pc:spChg chg="mod">
          <ac:chgData name="Claire Hill" userId="S::claire.hill@salvationarmy.org.au::395705f2-a15c-40fb-87d5-b2cda3f30c38" providerId="AD" clId="Web-{5944D32D-52D1-ADE3-B22E-17C1FCD76746}" dt="2025-08-28T23:54:15.262" v="132" actId="1076"/>
          <ac:spMkLst>
            <pc:docMk/>
            <pc:sldMk cId="3821796050" sldId="272"/>
            <ac:spMk id="9" creationId="{7231AE12-BB74-EE2C-E4BF-3E27319FC977}"/>
          </ac:spMkLst>
        </pc:spChg>
        <pc:spChg chg="mod">
          <ac:chgData name="Claire Hill" userId="S::claire.hill@salvationarmy.org.au::395705f2-a15c-40fb-87d5-b2cda3f30c38" providerId="AD" clId="Web-{5944D32D-52D1-ADE3-B22E-17C1FCD76746}" dt="2025-08-28T23:53:55.886" v="129" actId="1076"/>
          <ac:spMkLst>
            <pc:docMk/>
            <pc:sldMk cId="3821796050" sldId="272"/>
            <ac:spMk id="10" creationId="{795134DB-74D9-D7CE-FCAB-F8D31A1CE919}"/>
          </ac:spMkLst>
        </pc:spChg>
      </pc:sldChg>
    </pc:docChg>
  </pc:docChgLst>
  <pc:docChgLst>
    <pc:chgData name="Adele Wakeling" userId="S::adele.wakeling@salvationarmy.org.au::b7afd67a-b179-4dfd-a649-da2b11702821" providerId="AD" clId="Web-{D0448B4A-3A2B-A5A0-2E7D-7B13FD31DF8A}"/>
    <pc:docChg chg="mod modSld">
      <pc:chgData name="Adele Wakeling" userId="S::adele.wakeling@salvationarmy.org.au::b7afd67a-b179-4dfd-a649-da2b11702821" providerId="AD" clId="Web-{D0448B4A-3A2B-A5A0-2E7D-7B13FD31DF8A}" dt="2025-08-26T23:25:14.248" v="66"/>
      <pc:docMkLst>
        <pc:docMk/>
      </pc:docMkLst>
      <pc:sldChg chg="modSp">
        <pc:chgData name="Adele Wakeling" userId="S::adele.wakeling@salvationarmy.org.au::b7afd67a-b179-4dfd-a649-da2b11702821" providerId="AD" clId="Web-{D0448B4A-3A2B-A5A0-2E7D-7B13FD31DF8A}" dt="2025-08-26T23:24:31.950" v="65" actId="20577"/>
        <pc:sldMkLst>
          <pc:docMk/>
          <pc:sldMk cId="3178865507" sldId="271"/>
        </pc:sldMkLst>
      </pc:sldChg>
    </pc:docChg>
  </pc:docChgLst>
  <pc:docChgLst>
    <pc:chgData name="Taryn Somerville" userId="69027dbc-bab2-498d-a7ad-5b94e4d4fd30" providerId="ADAL" clId="{6E1DE8C8-9531-496E-815B-294984FF85A8}"/>
    <pc:docChg chg="undo redo custSel addSld delSld modSld modMainMaster">
      <pc:chgData name="Taryn Somerville" userId="69027dbc-bab2-498d-a7ad-5b94e4d4fd30" providerId="ADAL" clId="{6E1DE8C8-9531-496E-815B-294984FF85A8}" dt="2025-08-28T05:51:21.593" v="776" actId="403"/>
      <pc:docMkLst>
        <pc:docMk/>
      </pc:docMkLst>
      <pc:sldChg chg="modSp mod">
        <pc:chgData name="Taryn Somerville" userId="69027dbc-bab2-498d-a7ad-5b94e4d4fd30" providerId="ADAL" clId="{6E1DE8C8-9531-496E-815B-294984FF85A8}" dt="2025-08-25T08:50:42.054" v="57" actId="403"/>
        <pc:sldMkLst>
          <pc:docMk/>
          <pc:sldMk cId="1799260835" sldId="256"/>
        </pc:sldMkLst>
        <pc:spChg chg="mod">
          <ac:chgData name="Taryn Somerville" userId="69027dbc-bab2-498d-a7ad-5b94e4d4fd30" providerId="ADAL" clId="{6E1DE8C8-9531-496E-815B-294984FF85A8}" dt="2025-08-25T08:50:42.054" v="57" actId="403"/>
          <ac:spMkLst>
            <pc:docMk/>
            <pc:sldMk cId="1799260835" sldId="256"/>
            <ac:spMk id="3" creationId="{D682BE14-97DD-519F-A01C-7FB659EFE063}"/>
          </ac:spMkLst>
        </pc:spChg>
      </pc:sldChg>
      <pc:sldChg chg="del">
        <pc:chgData name="Taryn Somerville" userId="69027dbc-bab2-498d-a7ad-5b94e4d4fd30" providerId="ADAL" clId="{6E1DE8C8-9531-496E-815B-294984FF85A8}" dt="2025-08-25T06:39:19.866" v="0" actId="47"/>
        <pc:sldMkLst>
          <pc:docMk/>
          <pc:sldMk cId="1994625323" sldId="257"/>
        </pc:sldMkLst>
      </pc:sldChg>
      <pc:sldChg chg="modSp mod">
        <pc:chgData name="Taryn Somerville" userId="69027dbc-bab2-498d-a7ad-5b94e4d4fd30" providerId="ADAL" clId="{6E1DE8C8-9531-496E-815B-294984FF85A8}" dt="2025-08-28T04:56:41.852" v="680" actId="2711"/>
        <pc:sldMkLst>
          <pc:docMk/>
          <pc:sldMk cId="2112078354" sldId="259"/>
        </pc:sldMkLst>
        <pc:spChg chg="mod">
          <ac:chgData name="Taryn Somerville" userId="69027dbc-bab2-498d-a7ad-5b94e4d4fd30" providerId="ADAL" clId="{6E1DE8C8-9531-496E-815B-294984FF85A8}" dt="2025-08-28T04:56:41.852" v="680" actId="2711"/>
          <ac:spMkLst>
            <pc:docMk/>
            <pc:sldMk cId="2112078354" sldId="259"/>
            <ac:spMk id="2" creationId="{112D1798-7384-53BD-2075-8FE5BB86C7A8}"/>
          </ac:spMkLst>
        </pc:spChg>
      </pc:sldChg>
      <pc:sldChg chg="addSp delSp modSp mod modClrScheme chgLayout">
        <pc:chgData name="Taryn Somerville" userId="69027dbc-bab2-498d-a7ad-5b94e4d4fd30" providerId="ADAL" clId="{6E1DE8C8-9531-496E-815B-294984FF85A8}" dt="2025-08-25T06:40:04.130" v="7" actId="478"/>
        <pc:sldMkLst>
          <pc:docMk/>
          <pc:sldMk cId="3235368998" sldId="262"/>
        </pc:sldMkLst>
      </pc:sldChg>
      <pc:sldChg chg="modSp mod">
        <pc:chgData name="Taryn Somerville" userId="69027dbc-bab2-498d-a7ad-5b94e4d4fd30" providerId="ADAL" clId="{6E1DE8C8-9531-496E-815B-294984FF85A8}" dt="2025-08-28T05:51:21.593" v="776" actId="403"/>
        <pc:sldMkLst>
          <pc:docMk/>
          <pc:sldMk cId="3832174574" sldId="263"/>
        </pc:sldMkLst>
        <pc:spChg chg="mod">
          <ac:chgData name="Taryn Somerville" userId="69027dbc-bab2-498d-a7ad-5b94e4d4fd30" providerId="ADAL" clId="{6E1DE8C8-9531-496E-815B-294984FF85A8}" dt="2025-08-28T05:51:21.593" v="776" actId="403"/>
          <ac:spMkLst>
            <pc:docMk/>
            <pc:sldMk cId="3832174574" sldId="263"/>
            <ac:spMk id="2" creationId="{112D1798-7384-53BD-2075-8FE5BB86C7A8}"/>
          </ac:spMkLst>
        </pc:spChg>
      </pc:sldChg>
      <pc:sldChg chg="modSp mod">
        <pc:chgData name="Taryn Somerville" userId="69027dbc-bab2-498d-a7ad-5b94e4d4fd30" providerId="ADAL" clId="{6E1DE8C8-9531-496E-815B-294984FF85A8}" dt="2025-08-28T05:04:20.926" v="700" actId="2711"/>
        <pc:sldMkLst>
          <pc:docMk/>
          <pc:sldMk cId="1895494347" sldId="264"/>
        </pc:sldMkLst>
        <pc:spChg chg="mod">
          <ac:chgData name="Taryn Somerville" userId="69027dbc-bab2-498d-a7ad-5b94e4d4fd30" providerId="ADAL" clId="{6E1DE8C8-9531-496E-815B-294984FF85A8}" dt="2025-08-28T05:04:20.926" v="700" actId="2711"/>
          <ac:spMkLst>
            <pc:docMk/>
            <pc:sldMk cId="1895494347" sldId="264"/>
            <ac:spMk id="2" creationId="{112D1798-7384-53BD-2075-8FE5BB86C7A8}"/>
          </ac:spMkLst>
        </pc:spChg>
      </pc:sldChg>
      <pc:sldChg chg="modSp mod">
        <pc:chgData name="Taryn Somerville" userId="69027dbc-bab2-498d-a7ad-5b94e4d4fd30" providerId="ADAL" clId="{6E1DE8C8-9531-496E-815B-294984FF85A8}" dt="2025-08-28T04:57:51.552" v="688" actId="12788"/>
        <pc:sldMkLst>
          <pc:docMk/>
          <pc:sldMk cId="1946601055" sldId="265"/>
        </pc:sldMkLst>
        <pc:spChg chg="mod">
          <ac:chgData name="Taryn Somerville" userId="69027dbc-bab2-498d-a7ad-5b94e4d4fd30" providerId="ADAL" clId="{6E1DE8C8-9531-496E-815B-294984FF85A8}" dt="2025-08-28T04:57:51.552" v="688" actId="12788"/>
          <ac:spMkLst>
            <pc:docMk/>
            <pc:sldMk cId="1946601055" sldId="265"/>
            <ac:spMk id="2" creationId="{112D1798-7384-53BD-2075-8FE5BB86C7A8}"/>
          </ac:spMkLst>
        </pc:spChg>
      </pc:sldChg>
      <pc:sldChg chg="modSp mod">
        <pc:chgData name="Taryn Somerville" userId="69027dbc-bab2-498d-a7ad-5b94e4d4fd30" providerId="ADAL" clId="{6E1DE8C8-9531-496E-815B-294984FF85A8}" dt="2025-08-28T05:04:32.209" v="701" actId="2711"/>
        <pc:sldMkLst>
          <pc:docMk/>
          <pc:sldMk cId="3519949744" sldId="266"/>
        </pc:sldMkLst>
        <pc:spChg chg="mod">
          <ac:chgData name="Taryn Somerville" userId="69027dbc-bab2-498d-a7ad-5b94e4d4fd30" providerId="ADAL" clId="{6E1DE8C8-9531-496E-815B-294984FF85A8}" dt="2025-08-28T05:04:32.209" v="701" actId="2711"/>
          <ac:spMkLst>
            <pc:docMk/>
            <pc:sldMk cId="3519949744" sldId="266"/>
            <ac:spMk id="2" creationId="{112D1798-7384-53BD-2075-8FE5BB86C7A8}"/>
          </ac:spMkLst>
        </pc:spChg>
      </pc:sldChg>
      <pc:sldChg chg="modSp mod">
        <pc:chgData name="Taryn Somerville" userId="69027dbc-bab2-498d-a7ad-5b94e4d4fd30" providerId="ADAL" clId="{6E1DE8C8-9531-496E-815B-294984FF85A8}" dt="2025-08-28T05:06:21.647" v="737" actId="20577"/>
        <pc:sldMkLst>
          <pc:docMk/>
          <pc:sldMk cId="779693266" sldId="267"/>
        </pc:sldMkLst>
        <pc:spChg chg="mod">
          <ac:chgData name="Taryn Somerville" userId="69027dbc-bab2-498d-a7ad-5b94e4d4fd30" providerId="ADAL" clId="{6E1DE8C8-9531-496E-815B-294984FF85A8}" dt="2025-08-28T05:06:21.647" v="737" actId="20577"/>
          <ac:spMkLst>
            <pc:docMk/>
            <pc:sldMk cId="779693266" sldId="267"/>
            <ac:spMk id="2" creationId="{112D1798-7384-53BD-2075-8FE5BB86C7A8}"/>
          </ac:spMkLst>
        </pc:spChg>
      </pc:sldChg>
      <pc:sldChg chg="modSp mod addCm delCm modCm">
        <pc:chgData name="Taryn Somerville" userId="69027dbc-bab2-498d-a7ad-5b94e4d4fd30" providerId="ADAL" clId="{6E1DE8C8-9531-496E-815B-294984FF85A8}" dt="2025-08-28T05:06:42.660" v="740" actId="1076"/>
        <pc:sldMkLst>
          <pc:docMk/>
          <pc:sldMk cId="2317925184" sldId="268"/>
        </pc:sldMkLst>
        <pc:spChg chg="mod">
          <ac:chgData name="Taryn Somerville" userId="69027dbc-bab2-498d-a7ad-5b94e4d4fd30" providerId="ADAL" clId="{6E1DE8C8-9531-496E-815B-294984FF85A8}" dt="2025-08-28T05:06:42.660" v="740" actId="1076"/>
          <ac:spMkLst>
            <pc:docMk/>
            <pc:sldMk cId="2317925184" sldId="268"/>
            <ac:spMk id="2" creationId="{112D1798-7384-53BD-2075-8FE5BB86C7A8}"/>
          </ac:spMkLst>
        </pc:spChg>
      </pc:sldChg>
      <pc:sldChg chg="modSp mod">
        <pc:chgData name="Taryn Somerville" userId="69027dbc-bab2-498d-a7ad-5b94e4d4fd30" providerId="ADAL" clId="{6E1DE8C8-9531-496E-815B-294984FF85A8}" dt="2025-08-28T05:06:51.082" v="741" actId="2711"/>
        <pc:sldMkLst>
          <pc:docMk/>
          <pc:sldMk cId="962174583" sldId="269"/>
        </pc:sldMkLst>
        <pc:spChg chg="mod">
          <ac:chgData name="Taryn Somerville" userId="69027dbc-bab2-498d-a7ad-5b94e4d4fd30" providerId="ADAL" clId="{6E1DE8C8-9531-496E-815B-294984FF85A8}" dt="2025-08-28T05:06:51.082" v="741" actId="2711"/>
          <ac:spMkLst>
            <pc:docMk/>
            <pc:sldMk cId="962174583" sldId="269"/>
            <ac:spMk id="2" creationId="{112D1798-7384-53BD-2075-8FE5BB86C7A8}"/>
          </ac:spMkLst>
        </pc:spChg>
      </pc:sldChg>
      <pc:sldChg chg="modSp mod">
        <pc:chgData name="Taryn Somerville" userId="69027dbc-bab2-498d-a7ad-5b94e4d4fd30" providerId="ADAL" clId="{6E1DE8C8-9531-496E-815B-294984FF85A8}" dt="2025-08-28T05:07:47.081" v="746" actId="12788"/>
        <pc:sldMkLst>
          <pc:docMk/>
          <pc:sldMk cId="595838752" sldId="270"/>
        </pc:sldMkLst>
        <pc:spChg chg="mod">
          <ac:chgData name="Taryn Somerville" userId="69027dbc-bab2-498d-a7ad-5b94e4d4fd30" providerId="ADAL" clId="{6E1DE8C8-9531-496E-815B-294984FF85A8}" dt="2025-08-28T05:07:47.081" v="746" actId="12788"/>
          <ac:spMkLst>
            <pc:docMk/>
            <pc:sldMk cId="595838752" sldId="270"/>
            <ac:spMk id="2" creationId="{112D1798-7384-53BD-2075-8FE5BB86C7A8}"/>
          </ac:spMkLst>
        </pc:spChg>
      </pc:sldChg>
      <pc:sldChg chg="modSp del mod modCm">
        <pc:chgData name="Taryn Somerville" userId="69027dbc-bab2-498d-a7ad-5b94e4d4fd30" providerId="ADAL" clId="{6E1DE8C8-9531-496E-815B-294984FF85A8}" dt="2025-08-28T04:55:27.001" v="672" actId="47"/>
        <pc:sldMkLst>
          <pc:docMk/>
          <pc:sldMk cId="3178865507" sldId="271"/>
        </pc:sldMkLst>
        <pc:spChg chg="mod">
          <ac:chgData name="Taryn Somerville" userId="69027dbc-bab2-498d-a7ad-5b94e4d4fd30" providerId="ADAL" clId="{6E1DE8C8-9531-496E-815B-294984FF85A8}" dt="2025-08-28T04:50:22.525" v="638" actId="20577"/>
          <ac:spMkLst>
            <pc:docMk/>
            <pc:sldMk cId="3178865507" sldId="271"/>
            <ac:spMk id="2" creationId="{112D1798-7384-53BD-2075-8FE5BB86C7A8}"/>
          </ac:spMkLst>
        </pc:spChg>
      </pc:sldChg>
      <pc:sldChg chg="add del">
        <pc:chgData name="Taryn Somerville" userId="69027dbc-bab2-498d-a7ad-5b94e4d4fd30" providerId="ADAL" clId="{6E1DE8C8-9531-496E-815B-294984FF85A8}" dt="2025-08-25T07:16:10.682" v="15" actId="47"/>
        <pc:sldMkLst>
          <pc:docMk/>
          <pc:sldMk cId="3363735986" sldId="272"/>
        </pc:sldMkLst>
      </pc:sldChg>
      <pc:sldChg chg="addSp delSp modSp add mod addCm delCm modCm">
        <pc:chgData name="Taryn Somerville" userId="69027dbc-bab2-498d-a7ad-5b94e4d4fd30" providerId="ADAL" clId="{6E1DE8C8-9531-496E-815B-294984FF85A8}" dt="2025-08-28T05:10:41.614" v="774" actId="1076"/>
        <pc:sldMkLst>
          <pc:docMk/>
          <pc:sldMk cId="3821796050" sldId="272"/>
        </pc:sldMkLst>
        <pc:spChg chg="mod">
          <ac:chgData name="Taryn Somerville" userId="69027dbc-bab2-498d-a7ad-5b94e4d4fd30" providerId="ADAL" clId="{6E1DE8C8-9531-496E-815B-294984FF85A8}" dt="2025-08-28T05:10:41.614" v="774" actId="1076"/>
          <ac:spMkLst>
            <pc:docMk/>
            <pc:sldMk cId="3821796050" sldId="272"/>
            <ac:spMk id="2" creationId="{112D1798-7384-53BD-2075-8FE5BB86C7A8}"/>
          </ac:spMkLst>
        </pc:spChg>
        <pc:spChg chg="add mod">
          <ac:chgData name="Taryn Somerville" userId="69027dbc-bab2-498d-a7ad-5b94e4d4fd30" providerId="ADAL" clId="{6E1DE8C8-9531-496E-815B-294984FF85A8}" dt="2025-08-28T05:09:28.470" v="759" actId="403"/>
          <ac:spMkLst>
            <pc:docMk/>
            <pc:sldMk cId="3821796050" sldId="272"/>
            <ac:spMk id="4" creationId="{5C856C4E-1D22-420F-BBF5-6A7E1B6DEA10}"/>
          </ac:spMkLst>
        </pc:spChg>
        <pc:spChg chg="add del mod">
          <ac:chgData name="Taryn Somerville" userId="69027dbc-bab2-498d-a7ad-5b94e4d4fd30" providerId="ADAL" clId="{6E1DE8C8-9531-496E-815B-294984FF85A8}" dt="2025-08-28T04:39:16.768" v="465" actId="478"/>
          <ac:spMkLst>
            <pc:docMk/>
            <pc:sldMk cId="3821796050" sldId="272"/>
            <ac:spMk id="6" creationId="{932CE47A-9C25-B6AE-59AC-0C4208EA167E}"/>
          </ac:spMkLst>
        </pc:spChg>
        <pc:spChg chg="add mod">
          <ac:chgData name="Taryn Somerville" userId="69027dbc-bab2-498d-a7ad-5b94e4d4fd30" providerId="ADAL" clId="{6E1DE8C8-9531-496E-815B-294984FF85A8}" dt="2025-08-28T05:10:41.614" v="774" actId="1076"/>
          <ac:spMkLst>
            <pc:docMk/>
            <pc:sldMk cId="3821796050" sldId="272"/>
            <ac:spMk id="7" creationId="{DCEB035E-C39B-93DC-EF13-9E7809C56A30}"/>
          </ac:spMkLst>
        </pc:spChg>
        <pc:spChg chg="add mod">
          <ac:chgData name="Taryn Somerville" userId="69027dbc-bab2-498d-a7ad-5b94e4d4fd30" providerId="ADAL" clId="{6E1DE8C8-9531-496E-815B-294984FF85A8}" dt="2025-08-28T05:10:41.614" v="774" actId="1076"/>
          <ac:spMkLst>
            <pc:docMk/>
            <pc:sldMk cId="3821796050" sldId="272"/>
            <ac:spMk id="8" creationId="{F6472FA2-183F-82B9-101E-8CB2F1168279}"/>
          </ac:spMkLst>
        </pc:spChg>
        <pc:spChg chg="add mod">
          <ac:chgData name="Taryn Somerville" userId="69027dbc-bab2-498d-a7ad-5b94e4d4fd30" providerId="ADAL" clId="{6E1DE8C8-9531-496E-815B-294984FF85A8}" dt="2025-08-28T05:10:41.614" v="774" actId="1076"/>
          <ac:spMkLst>
            <pc:docMk/>
            <pc:sldMk cId="3821796050" sldId="272"/>
            <ac:spMk id="9" creationId="{7231AE12-BB74-EE2C-E4BF-3E27319FC977}"/>
          </ac:spMkLst>
        </pc:spChg>
        <pc:spChg chg="add mod">
          <ac:chgData name="Taryn Somerville" userId="69027dbc-bab2-498d-a7ad-5b94e4d4fd30" providerId="ADAL" clId="{6E1DE8C8-9531-496E-815B-294984FF85A8}" dt="2025-08-28T05:10:41.614" v="774" actId="1076"/>
          <ac:spMkLst>
            <pc:docMk/>
            <pc:sldMk cId="3821796050" sldId="272"/>
            <ac:spMk id="10" creationId="{795134DB-74D9-D7CE-FCAB-F8D31A1CE919}"/>
          </ac:spMkLst>
        </pc:spChg>
      </pc:sldChg>
      <pc:sldMasterChg chg="addSldLayout modSldLayout">
        <pc:chgData name="Taryn Somerville" userId="69027dbc-bab2-498d-a7ad-5b94e4d4fd30" providerId="ADAL" clId="{6E1DE8C8-9531-496E-815B-294984FF85A8}" dt="2025-08-25T06:39:45.295" v="5" actId="16037"/>
        <pc:sldMasterMkLst>
          <pc:docMk/>
          <pc:sldMasterMk cId="2626024323" sldId="2147483648"/>
        </pc:sldMasterMkLst>
        <pc:sldLayoutChg chg="addSp modSp new mod">
          <pc:chgData name="Taryn Somerville" userId="69027dbc-bab2-498d-a7ad-5b94e4d4fd30" providerId="ADAL" clId="{6E1DE8C8-9531-496E-815B-294984FF85A8}" dt="2025-08-25T06:39:45.295" v="5" actId="16037"/>
          <pc:sldLayoutMkLst>
            <pc:docMk/>
            <pc:sldMasterMk cId="2626024323" sldId="2147483648"/>
            <pc:sldLayoutMk cId="1715092550" sldId="2147483660"/>
          </pc:sldLayoutMkLst>
          <pc:picChg chg="add mod">
            <ac:chgData name="Taryn Somerville" userId="69027dbc-bab2-498d-a7ad-5b94e4d4fd30" providerId="ADAL" clId="{6E1DE8C8-9531-496E-815B-294984FF85A8}" dt="2025-08-25T06:39:45.295" v="5" actId="16037"/>
            <ac:picMkLst>
              <pc:docMk/>
              <pc:sldMasterMk cId="2626024323" sldId="2147483648"/>
              <pc:sldLayoutMk cId="1715092550" sldId="2147483660"/>
              <ac:picMk id="7" creationId="{42108714-863C-11A9-C1CE-4E1A0A8F690D}"/>
            </ac:picMkLst>
          </pc:picChg>
        </pc:sldLayoutChg>
      </pc:sldMasterChg>
    </pc:docChg>
  </pc:docChgLst>
  <pc:docChgLst>
    <pc:chgData name="Taryn Somerville" userId="S::taryn.somerville@salvationarmy.org.au::69027dbc-bab2-498d-a7ad-5b94e4d4fd30" providerId="AD" clId="Web-{73FAB292-C482-697D-7EB6-9EFC80D9DBED}"/>
    <pc:docChg chg="modSld">
      <pc:chgData name="Taryn Somerville" userId="S::taryn.somerville@salvationarmy.org.au::69027dbc-bab2-498d-a7ad-5b94e4d4fd30" providerId="AD" clId="Web-{73FAB292-C482-697D-7EB6-9EFC80D9DBED}" dt="2025-08-25T06:24:18.495" v="3" actId="1076"/>
      <pc:docMkLst>
        <pc:docMk/>
      </pc:docMkLst>
      <pc:sldChg chg="modSp">
        <pc:chgData name="Taryn Somerville" userId="S::taryn.somerville@salvationarmy.org.au::69027dbc-bab2-498d-a7ad-5b94e4d4fd30" providerId="AD" clId="Web-{73FAB292-C482-697D-7EB6-9EFC80D9DBED}" dt="2025-08-25T06:24:18.495" v="3" actId="1076"/>
        <pc:sldMkLst>
          <pc:docMk/>
          <pc:sldMk cId="1799260835" sldId="256"/>
        </pc:sldMkLst>
        <pc:spChg chg="mod">
          <ac:chgData name="Taryn Somerville" userId="S::taryn.somerville@salvationarmy.org.au::69027dbc-bab2-498d-a7ad-5b94e4d4fd30" providerId="AD" clId="Web-{73FAB292-C482-697D-7EB6-9EFC80D9DBED}" dt="2025-08-25T06:24:18.495" v="2" actId="1076"/>
          <ac:spMkLst>
            <pc:docMk/>
            <pc:sldMk cId="1799260835" sldId="256"/>
            <ac:spMk id="2" creationId="{E951B186-3682-E100-AF67-D7797A35BEF8}"/>
          </ac:spMkLst>
        </pc:spChg>
        <pc:spChg chg="mod">
          <ac:chgData name="Taryn Somerville" userId="S::taryn.somerville@salvationarmy.org.au::69027dbc-bab2-498d-a7ad-5b94e4d4fd30" providerId="AD" clId="Web-{73FAB292-C482-697D-7EB6-9EFC80D9DBED}" dt="2025-08-25T06:24:18.495" v="3" actId="1076"/>
          <ac:spMkLst>
            <pc:docMk/>
            <pc:sldMk cId="1799260835" sldId="256"/>
            <ac:spMk id="3" creationId="{D682BE14-97DD-519F-A01C-7FB659EFE063}"/>
          </ac:spMkLst>
        </pc:spChg>
      </pc:sldChg>
    </pc:docChg>
  </pc:docChgLst>
  <pc:docChgLst>
    <pc:chgData name="Claire Hill" userId="S::claire.hill@salvationarmy.org.au::395705f2-a15c-40fb-87d5-b2cda3f30c38" providerId="AD" clId="Web-{962740FE-4C3C-4CFB-DCB8-148EF111E414}"/>
    <pc:docChg chg="mod modSld">
      <pc:chgData name="Claire Hill" userId="S::claire.hill@salvationarmy.org.au::395705f2-a15c-40fb-87d5-b2cda3f30c38" providerId="AD" clId="Web-{962740FE-4C3C-4CFB-DCB8-148EF111E414}" dt="2025-08-26T23:06:03.682" v="79" actId="20577"/>
      <pc:docMkLst>
        <pc:docMk/>
      </pc:docMkLst>
      <pc:sldChg chg="modSp">
        <pc:chgData name="Claire Hill" userId="S::claire.hill@salvationarmy.org.au::395705f2-a15c-40fb-87d5-b2cda3f30c38" providerId="AD" clId="Web-{962740FE-4C3C-4CFB-DCB8-148EF111E414}" dt="2025-08-26T23:06:03.682" v="79" actId="20577"/>
        <pc:sldMkLst>
          <pc:docMk/>
          <pc:sldMk cId="1895494347" sldId="264"/>
        </pc:sldMkLst>
        <pc:spChg chg="mod">
          <ac:chgData name="Claire Hill" userId="S::claire.hill@salvationarmy.org.au::395705f2-a15c-40fb-87d5-b2cda3f30c38" providerId="AD" clId="Web-{962740FE-4C3C-4CFB-DCB8-148EF111E414}" dt="2025-08-26T23:06:03.682" v="79" actId="20577"/>
          <ac:spMkLst>
            <pc:docMk/>
            <pc:sldMk cId="1895494347" sldId="264"/>
            <ac:spMk id="2" creationId="{112D1798-7384-53BD-2075-8FE5BB86C7A8}"/>
          </ac:spMkLst>
        </pc:spChg>
      </pc:sldChg>
    </pc:docChg>
  </pc:docChgLst>
  <pc:docChgLst>
    <pc:chgData name="Adele Wakeling" userId="S::adele.wakeling@salvationarmy.org.au::b7afd67a-b179-4dfd-a649-da2b11702821" providerId="AD" clId="Web-{E09DBED5-D76C-B9EC-935C-3FDD3B6913A6}"/>
    <pc:docChg chg="modSld">
      <pc:chgData name="Adele Wakeling" userId="S::adele.wakeling@salvationarmy.org.au::b7afd67a-b179-4dfd-a649-da2b11702821" providerId="AD" clId="Web-{E09DBED5-D76C-B9EC-935C-3FDD3B6913A6}" dt="2025-08-28T04:53:30.147" v="0" actId="20577"/>
      <pc:docMkLst>
        <pc:docMk/>
      </pc:docMkLst>
      <pc:sldChg chg="modSp">
        <pc:chgData name="Adele Wakeling" userId="S::adele.wakeling@salvationarmy.org.au::b7afd67a-b179-4dfd-a649-da2b11702821" providerId="AD" clId="Web-{E09DBED5-D76C-B9EC-935C-3FDD3B6913A6}" dt="2025-08-28T04:53:30.147" v="0" actId="20577"/>
        <pc:sldMkLst>
          <pc:docMk/>
          <pc:sldMk cId="595838752" sldId="270"/>
        </pc:sldMkLst>
        <pc:spChg chg="mod">
          <ac:chgData name="Adele Wakeling" userId="S::adele.wakeling@salvationarmy.org.au::b7afd67a-b179-4dfd-a649-da2b11702821" providerId="AD" clId="Web-{E09DBED5-D76C-B9EC-935C-3FDD3B6913A6}" dt="2025-08-28T04:53:30.147" v="0" actId="20577"/>
          <ac:spMkLst>
            <pc:docMk/>
            <pc:sldMk cId="595838752" sldId="270"/>
            <ac:spMk id="2" creationId="{112D1798-7384-53BD-2075-8FE5BB86C7A8}"/>
          </ac:spMkLst>
        </pc:spChg>
      </pc:sldChg>
    </pc:docChg>
  </pc:docChgLst>
  <pc:docChgLst>
    <pc:chgData name="Adele Wakeling" userId="S::adele.wakeling@salvationarmy.org.au::b7afd67a-b179-4dfd-a649-da2b11702821" providerId="AD" clId="Web-{7664364B-4454-8420-4C4E-79CB3D562931}"/>
    <pc:docChg chg="modSld">
      <pc:chgData name="Adele Wakeling" userId="S::adele.wakeling@salvationarmy.org.au::b7afd67a-b179-4dfd-a649-da2b11702821" providerId="AD" clId="Web-{7664364B-4454-8420-4C4E-79CB3D562931}" dt="2025-08-28T04:21:33.818" v="21" actId="20577"/>
      <pc:docMkLst>
        <pc:docMk/>
      </pc:docMkLst>
      <pc:sldChg chg="modSp modCm">
        <pc:chgData name="Adele Wakeling" userId="S::adele.wakeling@salvationarmy.org.au::b7afd67a-b179-4dfd-a649-da2b11702821" providerId="AD" clId="Web-{7664364B-4454-8420-4C4E-79CB3D562931}" dt="2025-08-28T04:21:33.818" v="21" actId="20577"/>
        <pc:sldMkLst>
          <pc:docMk/>
          <pc:sldMk cId="2317925184" sldId="268"/>
        </pc:sldMkLst>
        <pc:spChg chg="mod">
          <ac:chgData name="Adele Wakeling" userId="S::adele.wakeling@salvationarmy.org.au::b7afd67a-b179-4dfd-a649-da2b11702821" providerId="AD" clId="Web-{7664364B-4454-8420-4C4E-79CB3D562931}" dt="2025-08-28T04:21:33.818" v="21" actId="20577"/>
          <ac:spMkLst>
            <pc:docMk/>
            <pc:sldMk cId="2317925184" sldId="268"/>
            <ac:spMk id="2" creationId="{112D1798-7384-53BD-2075-8FE5BB86C7A8}"/>
          </ac:spMkLst>
        </pc:spChg>
      </pc:sldChg>
    </pc:docChg>
  </pc:docChgLst>
  <pc:docChgLst>
    <pc:chgData name="Adele Wakeling" userId="S::adele.wakeling@salvationarmy.org.au::b7afd67a-b179-4dfd-a649-da2b11702821" providerId="AD" clId="Web-{AFDF803A-DA24-9F39-5BA0-11F3EDBF8FD4}"/>
    <pc:docChg chg="modSld">
      <pc:chgData name="Adele Wakeling" userId="S::adele.wakeling@salvationarmy.org.au::b7afd67a-b179-4dfd-a649-da2b11702821" providerId="AD" clId="Web-{AFDF803A-DA24-9F39-5BA0-11F3EDBF8FD4}" dt="2025-08-26T23:01:02.009" v="3" actId="20577"/>
      <pc:docMkLst>
        <pc:docMk/>
      </pc:docMkLst>
      <pc:sldChg chg="modSp">
        <pc:chgData name="Adele Wakeling" userId="S::adele.wakeling@salvationarmy.org.au::b7afd67a-b179-4dfd-a649-da2b11702821" providerId="AD" clId="Web-{AFDF803A-DA24-9F39-5BA0-11F3EDBF8FD4}" dt="2025-08-26T23:01:02.009" v="3" actId="20577"/>
        <pc:sldMkLst>
          <pc:docMk/>
          <pc:sldMk cId="1895494347" sldId="264"/>
        </pc:sldMkLst>
        <pc:spChg chg="mod">
          <ac:chgData name="Adele Wakeling" userId="S::adele.wakeling@salvationarmy.org.au::b7afd67a-b179-4dfd-a649-da2b11702821" providerId="AD" clId="Web-{AFDF803A-DA24-9F39-5BA0-11F3EDBF8FD4}" dt="2025-08-26T23:01:02.009" v="3" actId="20577"/>
          <ac:spMkLst>
            <pc:docMk/>
            <pc:sldMk cId="1895494347" sldId="264"/>
            <ac:spMk id="2" creationId="{112D1798-7384-53BD-2075-8FE5BB86C7A8}"/>
          </ac:spMkLst>
        </pc:spChg>
      </pc:sldChg>
    </pc:docChg>
  </pc:docChgLst>
  <pc:docChgLst>
    <pc:chgData name="Adele Wakeling" userId="S::adele.wakeling@salvationarmy.org.au::b7afd67a-b179-4dfd-a649-da2b11702821" providerId="AD" clId="Web-{145438B9-64D8-AB05-8B88-792BED106F45}"/>
    <pc:docChg chg="modSld">
      <pc:chgData name="Adele Wakeling" userId="S::adele.wakeling@salvationarmy.org.au::b7afd67a-b179-4dfd-a649-da2b11702821" providerId="AD" clId="Web-{145438B9-64D8-AB05-8B88-792BED106F45}" dt="2025-08-26T22:53:01.876" v="14" actId="20577"/>
      <pc:docMkLst>
        <pc:docMk/>
      </pc:docMkLst>
      <pc:sldChg chg="modSp">
        <pc:chgData name="Adele Wakeling" userId="S::adele.wakeling@salvationarmy.org.au::b7afd67a-b179-4dfd-a649-da2b11702821" providerId="AD" clId="Web-{145438B9-64D8-AB05-8B88-792BED106F45}" dt="2025-08-26T22:52:16.750" v="11" actId="20577"/>
        <pc:sldMkLst>
          <pc:docMk/>
          <pc:sldMk cId="779693266" sldId="267"/>
        </pc:sldMkLst>
        <pc:spChg chg="mod">
          <ac:chgData name="Adele Wakeling" userId="S::adele.wakeling@salvationarmy.org.au::b7afd67a-b179-4dfd-a649-da2b11702821" providerId="AD" clId="Web-{145438B9-64D8-AB05-8B88-792BED106F45}" dt="2025-08-26T22:52:16.750" v="11" actId="20577"/>
          <ac:spMkLst>
            <pc:docMk/>
            <pc:sldMk cId="779693266" sldId="267"/>
            <ac:spMk id="2" creationId="{112D1798-7384-53BD-2075-8FE5BB86C7A8}"/>
          </ac:spMkLst>
        </pc:spChg>
      </pc:sldChg>
      <pc:sldChg chg="modSp">
        <pc:chgData name="Adele Wakeling" userId="S::adele.wakeling@salvationarmy.org.au::b7afd67a-b179-4dfd-a649-da2b11702821" providerId="AD" clId="Web-{145438B9-64D8-AB05-8B88-792BED106F45}" dt="2025-08-26T22:53:01.876" v="14" actId="20577"/>
        <pc:sldMkLst>
          <pc:docMk/>
          <pc:sldMk cId="962174583" sldId="269"/>
        </pc:sldMkLst>
        <pc:spChg chg="mod">
          <ac:chgData name="Adele Wakeling" userId="S::adele.wakeling@salvationarmy.org.au::b7afd67a-b179-4dfd-a649-da2b11702821" providerId="AD" clId="Web-{145438B9-64D8-AB05-8B88-792BED106F45}" dt="2025-08-26T22:53:01.876" v="14" actId="20577"/>
          <ac:spMkLst>
            <pc:docMk/>
            <pc:sldMk cId="962174583" sldId="269"/>
            <ac:spMk id="2" creationId="{112D1798-7384-53BD-2075-8FE5BB86C7A8}"/>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967454A-2F2B-828D-4E58-58EEFE912A58}"/>
              </a:ext>
            </a:extLst>
          </p:cNvPr>
          <p:cNvPicPr>
            <a:picLocks noChangeAspect="1"/>
          </p:cNvPicPr>
          <p:nvPr userDrawn="1"/>
        </p:nvPicPr>
        <p:blipFill>
          <a:blip r:embed="rId2" cstate="screen">
            <a:alphaModFix amt="15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8C3320B-020B-E14A-C234-F76ED1E5FD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65AE8C-8512-D2EE-ACE4-4D6F1911FA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E3B95C-2E39-EE35-298B-D89FBDBBB0EA}"/>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5" name="Footer Placeholder 4">
            <a:extLst>
              <a:ext uri="{FF2B5EF4-FFF2-40B4-BE49-F238E27FC236}">
                <a16:creationId xmlns:a16="http://schemas.microsoft.com/office/drawing/2014/main" id="{1CD9A3DE-FA66-583A-5BDC-6831BA053C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46CC86-1922-14B5-A114-1BD1DFB02092}"/>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3525678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79E17-137F-ADE9-065F-A2B2D7728956}"/>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6A31FCD-594C-2395-EB6E-D478F251FEFE}"/>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4" name="Footer Placeholder 3">
            <a:extLst>
              <a:ext uri="{FF2B5EF4-FFF2-40B4-BE49-F238E27FC236}">
                <a16:creationId xmlns:a16="http://schemas.microsoft.com/office/drawing/2014/main" id="{B5DF2B15-EFC0-00EA-7FA0-155A11C6166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3DA1AD-F2DB-F55E-9929-187236A51D52}"/>
              </a:ext>
            </a:extLst>
          </p:cNvPr>
          <p:cNvSpPr>
            <a:spLocks noGrp="1"/>
          </p:cNvSpPr>
          <p:nvPr>
            <p:ph type="sldNum" sz="quarter" idx="12"/>
          </p:nvPr>
        </p:nvSpPr>
        <p:spPr/>
        <p:txBody>
          <a:bodyPr/>
          <a:lstStyle/>
          <a:p>
            <a:fld id="{F1276C5B-A863-6C49-844D-23B15BFAFCE3}" type="slidenum">
              <a:rPr lang="en-US" smtClean="0"/>
              <a:t>‹#›</a:t>
            </a:fld>
            <a:endParaRPr lang="en-US"/>
          </a:p>
        </p:txBody>
      </p:sp>
      <p:pic>
        <p:nvPicPr>
          <p:cNvPr id="7" name="Picture 6" descr="A group of people playing with a hose&#10;&#10;Description automatically generated">
            <a:extLst>
              <a:ext uri="{FF2B5EF4-FFF2-40B4-BE49-F238E27FC236}">
                <a16:creationId xmlns:a16="http://schemas.microsoft.com/office/drawing/2014/main" id="{42108714-863C-11A9-C1CE-4E1A0A8F690D}"/>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15092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4997D-6453-B6DE-DF2E-65911AB462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A25FF6-E967-A191-4440-C52E1074C3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4A5E31-338D-CF91-1D4B-931C819CA057}"/>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5" name="Footer Placeholder 4">
            <a:extLst>
              <a:ext uri="{FF2B5EF4-FFF2-40B4-BE49-F238E27FC236}">
                <a16:creationId xmlns:a16="http://schemas.microsoft.com/office/drawing/2014/main" id="{A76E5458-2C6D-38B0-0720-482FF956DA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671BCF-43EB-1598-761D-BEA94292A505}"/>
              </a:ext>
            </a:extLst>
          </p:cNvPr>
          <p:cNvSpPr>
            <a:spLocks noGrp="1"/>
          </p:cNvSpPr>
          <p:nvPr>
            <p:ph type="sldNum" sz="quarter" idx="12"/>
          </p:nvPr>
        </p:nvSpPr>
        <p:spPr/>
        <p:txBody>
          <a:bodyPr/>
          <a:lstStyle/>
          <a:p>
            <a:fld id="{F1276C5B-A863-6C49-844D-23B15BFAFCE3}" type="slidenum">
              <a:rPr lang="en-US" smtClean="0"/>
              <a:t>‹#›</a:t>
            </a:fld>
            <a:endParaRPr lang="en-US"/>
          </a:p>
        </p:txBody>
      </p:sp>
      <p:pic>
        <p:nvPicPr>
          <p:cNvPr id="7" name="Picture 6">
            <a:extLst>
              <a:ext uri="{FF2B5EF4-FFF2-40B4-BE49-F238E27FC236}">
                <a16:creationId xmlns:a16="http://schemas.microsoft.com/office/drawing/2014/main" id="{68097D0A-BF4B-B289-22FB-7AE261380781}"/>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rcRect/>
          <a:stretch>
            <a:fillRect/>
          </a:stretch>
        </p:blipFill>
        <p:spPr>
          <a:xfrm>
            <a:off x="0" y="6176962"/>
            <a:ext cx="12192000" cy="681038"/>
          </a:xfrm>
          <a:prstGeom prst="rect">
            <a:avLst/>
          </a:prstGeom>
        </p:spPr>
      </p:pic>
    </p:spTree>
    <p:extLst>
      <p:ext uri="{BB962C8B-B14F-4D97-AF65-F5344CB8AC3E}">
        <p14:creationId xmlns:p14="http://schemas.microsoft.com/office/powerpoint/2010/main" val="1094614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2B33EA-1526-A69B-134E-2365811DDD5E}"/>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0" y="0"/>
            <a:ext cx="12192000" cy="6858000"/>
          </a:xfrm>
          <a:prstGeom prst="rect">
            <a:avLst/>
          </a:prstGeom>
          <a:solidFill>
            <a:schemeClr val="accent2">
              <a:lumMod val="75000"/>
            </a:schemeClr>
          </a:solidFill>
        </p:spPr>
      </p:pic>
      <p:sp>
        <p:nvSpPr>
          <p:cNvPr id="2" name="Title 1">
            <a:extLst>
              <a:ext uri="{FF2B5EF4-FFF2-40B4-BE49-F238E27FC236}">
                <a16:creationId xmlns:a16="http://schemas.microsoft.com/office/drawing/2014/main" id="{B58D1C52-86F1-213A-1540-BD522B2F7803}"/>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E6982AB-3900-79A7-6B62-924CA79E4942}"/>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2063DF-935C-3050-B24C-B7FEF67B21B3}"/>
              </a:ext>
            </a:extLst>
          </p:cNvPr>
          <p:cNvSpPr>
            <a:spLocks noGrp="1"/>
          </p:cNvSpPr>
          <p:nvPr>
            <p:ph sz="half" idx="2"/>
          </p:nvPr>
        </p:nvSpPr>
        <p:spPr>
          <a:xfrm>
            <a:off x="6172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D202B5-4AB5-38C6-047F-8A3E34A79D94}"/>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6" name="Footer Placeholder 5">
            <a:extLst>
              <a:ext uri="{FF2B5EF4-FFF2-40B4-BE49-F238E27FC236}">
                <a16:creationId xmlns:a16="http://schemas.microsoft.com/office/drawing/2014/main" id="{52CB019A-D515-FBD0-6346-383F0F03E1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B8CAA9-CFDB-5B53-1568-D7CF683F80F3}"/>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3059528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747EB-7B62-63D0-3C19-BBBBFCFC25C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5137DA-AE98-AC7C-F739-23AADC516C49}"/>
              </a:ext>
            </a:extLst>
          </p:cNvPr>
          <p:cNvSpPr>
            <a:spLocks noGrp="1"/>
          </p:cNvSpPr>
          <p:nvPr>
            <p:ph type="body" idx="1"/>
          </p:nvPr>
        </p:nvSpPr>
        <p:spPr>
          <a:xfrm>
            <a:off x="839788" y="1681163"/>
            <a:ext cx="5157787" cy="823912"/>
          </a:xfrm>
        </p:spPr>
        <p:txBody>
          <a:bodyPr anchor="b"/>
          <a:lstStyle>
            <a:lvl1pPr marL="0" indent="0">
              <a:buNone/>
              <a:defRPr sz="2400" b="1" i="0">
                <a:solidFill>
                  <a:srgbClr val="FAA01A"/>
                </a:solidFill>
                <a:latin typeface="Avenir Next LT Pro Demi" panose="020B0504020202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130FBE-2906-8439-46B0-04036E969E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8D885A6-7466-6092-0003-57084C2C59FD}"/>
              </a:ext>
            </a:extLst>
          </p:cNvPr>
          <p:cNvSpPr>
            <a:spLocks noGrp="1"/>
          </p:cNvSpPr>
          <p:nvPr>
            <p:ph type="body" sz="quarter" idx="3"/>
          </p:nvPr>
        </p:nvSpPr>
        <p:spPr>
          <a:xfrm>
            <a:off x="6172200" y="1681163"/>
            <a:ext cx="5183188" cy="823912"/>
          </a:xfrm>
        </p:spPr>
        <p:txBody>
          <a:bodyPr anchor="b"/>
          <a:lstStyle>
            <a:lvl1pPr marL="0" indent="0">
              <a:buNone/>
              <a:defRPr sz="2400" b="1" i="0">
                <a:solidFill>
                  <a:srgbClr val="FAA01A"/>
                </a:solidFill>
                <a:latin typeface="Avenir Next LT Pro Demi" panose="020B0504020202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7BAFD5-56C4-EFB6-F717-D3763A16CAD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483A473-D2A7-5453-718E-EF74446F6169}"/>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8" name="Footer Placeholder 7">
            <a:extLst>
              <a:ext uri="{FF2B5EF4-FFF2-40B4-BE49-F238E27FC236}">
                <a16:creationId xmlns:a16="http://schemas.microsoft.com/office/drawing/2014/main" id="{3ABC1698-02BE-53C6-5023-C85CC89A67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C4438E-F19D-B217-FD36-93839B061306}"/>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3012174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5F384-B252-ADC9-F539-CEDF17DA352E}"/>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3" name="Footer Placeholder 2">
            <a:extLst>
              <a:ext uri="{FF2B5EF4-FFF2-40B4-BE49-F238E27FC236}">
                <a16:creationId xmlns:a16="http://schemas.microsoft.com/office/drawing/2014/main" id="{0DA2F877-C756-3A8F-6F80-E7D84A6ED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E082047-04F2-F812-B2D4-2E016AB09A32}"/>
              </a:ext>
            </a:extLst>
          </p:cNvPr>
          <p:cNvSpPr>
            <a:spLocks noGrp="1"/>
          </p:cNvSpPr>
          <p:nvPr>
            <p:ph type="sldNum" sz="quarter" idx="12"/>
          </p:nvPr>
        </p:nvSpPr>
        <p:spPr/>
        <p:txBody>
          <a:bodyPr/>
          <a:lstStyle/>
          <a:p>
            <a:fld id="{F1276C5B-A863-6C49-844D-23B15BFAFCE3}" type="slidenum">
              <a:rPr lang="en-US" smtClean="0"/>
              <a:t>‹#›</a:t>
            </a:fld>
            <a:endParaRPr lang="en-US"/>
          </a:p>
        </p:txBody>
      </p:sp>
      <p:pic>
        <p:nvPicPr>
          <p:cNvPr id="5" name="Picture 4">
            <a:extLst>
              <a:ext uri="{FF2B5EF4-FFF2-40B4-BE49-F238E27FC236}">
                <a16:creationId xmlns:a16="http://schemas.microsoft.com/office/drawing/2014/main" id="{5A99EB03-0757-4251-FFF4-12B40704A228}"/>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rcRect/>
          <a:stretch/>
        </p:blipFill>
        <p:spPr>
          <a:xfrm>
            <a:off x="0" y="0"/>
            <a:ext cx="12192000" cy="6858000"/>
          </a:xfrm>
          <a:prstGeom prst="rect">
            <a:avLst/>
          </a:prstGeom>
          <a:solidFill>
            <a:schemeClr val="accent2">
              <a:lumMod val="75000"/>
            </a:schemeClr>
          </a:solidFill>
        </p:spPr>
      </p:pic>
    </p:spTree>
    <p:extLst>
      <p:ext uri="{BB962C8B-B14F-4D97-AF65-F5344CB8AC3E}">
        <p14:creationId xmlns:p14="http://schemas.microsoft.com/office/powerpoint/2010/main" val="4046821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AD774-72BE-EBC2-BF8A-CA00D9D751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56CB69-42EB-015D-EA5C-BB6DC8CD5E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BA8F67-E604-3B1A-687D-B2B089CB42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FDDD42-9DE6-09D2-D0BA-DC89E44EAA78}"/>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6" name="Footer Placeholder 5">
            <a:extLst>
              <a:ext uri="{FF2B5EF4-FFF2-40B4-BE49-F238E27FC236}">
                <a16:creationId xmlns:a16="http://schemas.microsoft.com/office/drawing/2014/main" id="{B6152DA5-F8CA-B34F-0CFF-209B93CEAA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2B8A6B-6BD9-B047-A6C9-AC468A5D7124}"/>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3953992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CADCC-BB01-BB5E-655F-0659A7AA8E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F757F5-877A-9E82-A36D-17F4C2CC68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4A6E4F55-25A7-DFB4-34CE-2BD637A393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C2D167-531B-5D41-3215-9DA587857592}"/>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6" name="Footer Placeholder 5">
            <a:extLst>
              <a:ext uri="{FF2B5EF4-FFF2-40B4-BE49-F238E27FC236}">
                <a16:creationId xmlns:a16="http://schemas.microsoft.com/office/drawing/2014/main" id="{370CC2E2-37C2-A49D-1AA9-218BFE0D99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9E225E-C193-525C-0CBD-9B3CECE90364}"/>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462132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839F8-CFE3-1850-B384-BD4149E49A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8450DB-B687-67E4-4B77-70E8CED8AC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851077-4B6D-046F-DB27-F1687CDB5C8D}"/>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5" name="Footer Placeholder 4">
            <a:extLst>
              <a:ext uri="{FF2B5EF4-FFF2-40B4-BE49-F238E27FC236}">
                <a16:creationId xmlns:a16="http://schemas.microsoft.com/office/drawing/2014/main" id="{E8ED481F-3BD0-9E6C-745B-3D1272B8E9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91B746-1BBB-9A74-B107-9AC5B3598673}"/>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4143908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3CF4D8-EE15-56C1-8821-AE4646A5D8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D4D20C-3310-AD6D-B624-2C05911716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981A0-82DE-F18C-ED5F-8E39BFE880C9}"/>
              </a:ext>
            </a:extLst>
          </p:cNvPr>
          <p:cNvSpPr>
            <a:spLocks noGrp="1"/>
          </p:cNvSpPr>
          <p:nvPr>
            <p:ph type="dt" sz="half" idx="10"/>
          </p:nvPr>
        </p:nvSpPr>
        <p:spPr/>
        <p:txBody>
          <a:bodyPr/>
          <a:lstStyle/>
          <a:p>
            <a:fld id="{CF3CD6D1-3DF4-B948-A4E2-C69F2706B7F0}" type="datetimeFigureOut">
              <a:rPr lang="en-US" smtClean="0"/>
              <a:t>8/28/2025</a:t>
            </a:fld>
            <a:endParaRPr lang="en-US"/>
          </a:p>
        </p:txBody>
      </p:sp>
      <p:sp>
        <p:nvSpPr>
          <p:cNvPr id="5" name="Footer Placeholder 4">
            <a:extLst>
              <a:ext uri="{FF2B5EF4-FFF2-40B4-BE49-F238E27FC236}">
                <a16:creationId xmlns:a16="http://schemas.microsoft.com/office/drawing/2014/main" id="{EAC7EED7-DAA8-2CEB-DB55-A776F12994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450057-EB1F-F005-D0B5-53FC165267DC}"/>
              </a:ext>
            </a:extLst>
          </p:cNvPr>
          <p:cNvSpPr>
            <a:spLocks noGrp="1"/>
          </p:cNvSpPr>
          <p:nvPr>
            <p:ph type="sldNum" sz="quarter" idx="12"/>
          </p:nvPr>
        </p:nvSpPr>
        <p:spPr/>
        <p:txBody>
          <a:bodyPr/>
          <a:lstStyle/>
          <a:p>
            <a:fld id="{F1276C5B-A863-6C49-844D-23B15BFAFCE3}" type="slidenum">
              <a:rPr lang="en-US" smtClean="0"/>
              <a:t>‹#›</a:t>
            </a:fld>
            <a:endParaRPr lang="en-US"/>
          </a:p>
        </p:txBody>
      </p:sp>
    </p:spTree>
    <p:extLst>
      <p:ext uri="{BB962C8B-B14F-4D97-AF65-F5344CB8AC3E}">
        <p14:creationId xmlns:p14="http://schemas.microsoft.com/office/powerpoint/2010/main" val="508984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BBB529-01EB-8A59-6D02-F194DD938B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94CAF76-308D-C4F8-D889-296390525E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1ABACF-4C16-E8E4-01D1-BC181AECF0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F3CD6D1-3DF4-B948-A4E2-C69F2706B7F0}" type="datetimeFigureOut">
              <a:rPr lang="en-US" smtClean="0"/>
              <a:t>8/28/2025</a:t>
            </a:fld>
            <a:endParaRPr lang="en-US"/>
          </a:p>
        </p:txBody>
      </p:sp>
      <p:sp>
        <p:nvSpPr>
          <p:cNvPr id="5" name="Footer Placeholder 4">
            <a:extLst>
              <a:ext uri="{FF2B5EF4-FFF2-40B4-BE49-F238E27FC236}">
                <a16:creationId xmlns:a16="http://schemas.microsoft.com/office/drawing/2014/main" id="{0A87FE55-BEC9-02CC-2D03-4ADB2B3FE4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4BB6CA8-AC58-16E1-5040-8EFDCD9E12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1276C5B-A863-6C49-844D-23B15BFAFCE3}" type="slidenum">
              <a:rPr lang="en-US" smtClean="0"/>
              <a:t>‹#›</a:t>
            </a:fld>
            <a:endParaRPr lang="en-US"/>
          </a:p>
        </p:txBody>
      </p:sp>
    </p:spTree>
    <p:extLst>
      <p:ext uri="{BB962C8B-B14F-4D97-AF65-F5344CB8AC3E}">
        <p14:creationId xmlns:p14="http://schemas.microsoft.com/office/powerpoint/2010/main" val="262602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sz="4400" b="1" i="0" kern="1200">
          <a:solidFill>
            <a:srgbClr val="FFC705"/>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alphaModFix amt="5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1B186-3682-E100-AF67-D7797A35BEF8}"/>
              </a:ext>
            </a:extLst>
          </p:cNvPr>
          <p:cNvSpPr>
            <a:spLocks noGrp="1"/>
          </p:cNvSpPr>
          <p:nvPr>
            <p:ph type="ctrTitle"/>
          </p:nvPr>
        </p:nvSpPr>
        <p:spPr>
          <a:xfrm>
            <a:off x="4364358" y="1137827"/>
            <a:ext cx="6316133" cy="2807230"/>
          </a:xfrm>
        </p:spPr>
        <p:txBody>
          <a:bodyPr>
            <a:normAutofit fontScale="90000"/>
          </a:bodyPr>
          <a:lstStyle/>
          <a:p>
            <a:pPr algn="r">
              <a:lnSpc>
                <a:spcPct val="80000"/>
              </a:lnSpc>
            </a:pPr>
            <a:r>
              <a:rPr lang="en-US" sz="11500">
                <a:ln>
                  <a:solidFill>
                    <a:srgbClr val="FFC705"/>
                  </a:solidFill>
                </a:ln>
              </a:rPr>
              <a:t>Summer Psalms</a:t>
            </a:r>
          </a:p>
        </p:txBody>
      </p:sp>
      <p:sp>
        <p:nvSpPr>
          <p:cNvPr id="3" name="Subtitle 2">
            <a:extLst>
              <a:ext uri="{FF2B5EF4-FFF2-40B4-BE49-F238E27FC236}">
                <a16:creationId xmlns:a16="http://schemas.microsoft.com/office/drawing/2014/main" id="{D682BE14-97DD-519F-A01C-7FB659EFE063}"/>
              </a:ext>
            </a:extLst>
          </p:cNvPr>
          <p:cNvSpPr>
            <a:spLocks noGrp="1"/>
          </p:cNvSpPr>
          <p:nvPr>
            <p:ph type="subTitle" idx="1"/>
          </p:nvPr>
        </p:nvSpPr>
        <p:spPr>
          <a:xfrm>
            <a:off x="2528047" y="4147966"/>
            <a:ext cx="8152444" cy="1655762"/>
          </a:xfrm>
        </p:spPr>
        <p:txBody>
          <a:bodyPr>
            <a:normAutofit/>
          </a:bodyPr>
          <a:lstStyle/>
          <a:p>
            <a:pPr algn="r"/>
            <a:r>
              <a:rPr lang="en-US" sz="4400" b="1" dirty="0">
                <a:solidFill>
                  <a:schemeClr val="tx2"/>
                </a:solidFill>
                <a:latin typeface="Avenir Next LT Pro" panose="020B0504020202020204" pitchFamily="34" charset="0"/>
              </a:rPr>
              <a:t>Psalm 136</a:t>
            </a:r>
          </a:p>
          <a:p>
            <a:pPr algn="r"/>
            <a:r>
              <a:rPr lang="en-US" sz="4400" dirty="0">
                <a:solidFill>
                  <a:schemeClr val="tx2"/>
                </a:solidFill>
              </a:rPr>
              <a:t>Major Tracy Briggs</a:t>
            </a:r>
          </a:p>
        </p:txBody>
      </p:sp>
    </p:spTree>
    <p:extLst>
      <p:ext uri="{BB962C8B-B14F-4D97-AF65-F5344CB8AC3E}">
        <p14:creationId xmlns:p14="http://schemas.microsoft.com/office/powerpoint/2010/main" val="1799260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367553" y="134471"/>
            <a:ext cx="11456894" cy="5970223"/>
          </a:xfrm>
        </p:spPr>
        <p:txBody>
          <a:bodyPr>
            <a:normAutofit/>
          </a:bodyPr>
          <a:lstStyle/>
          <a:p>
            <a:pPr algn="ctr"/>
            <a:r>
              <a:rPr lang="en-AU" sz="4800" b="0" dirty="0">
                <a:solidFill>
                  <a:schemeClr val="tx2"/>
                </a:solidFill>
                <a:latin typeface="Avenir Next LT Pro Light"/>
              </a:rPr>
              <a:t>As a group, spend time praising God for his endless love. </a:t>
            </a:r>
            <a:br>
              <a:rPr lang="en-AU" sz="4800" b="0" dirty="0">
                <a:latin typeface="Avenir Next LT Pro Light" panose="020B0304020202020204" pitchFamily="34" charset="0"/>
              </a:rPr>
            </a:br>
            <a:br>
              <a:rPr lang="en-AU" sz="3200" b="0" dirty="0">
                <a:latin typeface="Avenir Next LT Pro Light" panose="020B0304020202020204" pitchFamily="34" charset="0"/>
              </a:rPr>
            </a:br>
            <a:r>
              <a:rPr lang="en-AU" sz="4800" b="0" dirty="0">
                <a:solidFill>
                  <a:schemeClr val="tx2"/>
                </a:solidFill>
                <a:latin typeface="Avenir Next LT Pro Light"/>
              </a:rPr>
              <a:t>Take turns sharing a one-line prayer of thanks or praise. After each person shares, the whole group says: </a:t>
            </a:r>
            <a:r>
              <a:rPr lang="en-AU" sz="4800" b="0" dirty="0">
                <a:solidFill>
                  <a:schemeClr val="tx2"/>
                </a:solidFill>
                <a:latin typeface="Avenir Next LT Pro Demi"/>
              </a:rPr>
              <a:t>“</a:t>
            </a:r>
            <a:r>
              <a:rPr lang="en-AU" sz="4800" b="0" i="1" dirty="0">
                <a:solidFill>
                  <a:schemeClr val="tx2"/>
                </a:solidFill>
                <a:latin typeface="Avenir Next LT Pro Demi"/>
              </a:rPr>
              <a:t>His love endures forever.</a:t>
            </a:r>
            <a:r>
              <a:rPr lang="en-AU" sz="4800" b="0" dirty="0">
                <a:solidFill>
                  <a:schemeClr val="tx2"/>
                </a:solidFill>
                <a:latin typeface="Avenir Next LT Pro Demi"/>
              </a:rPr>
              <a:t>”</a:t>
            </a:r>
            <a:endParaRPr lang="en-US" sz="4800" b="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595838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355027" y="1225587"/>
            <a:ext cx="11403103" cy="491594"/>
          </a:xfrm>
        </p:spPr>
        <p:txBody>
          <a:bodyPr vert="horz" lIns="91440" tIns="45720" rIns="91440" bIns="45720" rtlCol="0" anchor="ctr">
            <a:noAutofit/>
          </a:bodyPr>
          <a:lstStyle/>
          <a:p>
            <a:pPr marL="342900" indent="-342900">
              <a:lnSpc>
                <a:spcPct val="100000"/>
              </a:lnSpc>
              <a:buFont typeface="Arial" panose="020B0604020202020204" pitchFamily="34" charset="0"/>
              <a:buChar char="•"/>
            </a:pPr>
            <a:r>
              <a:rPr lang="en-AU" sz="2800" b="0" dirty="0">
                <a:solidFill>
                  <a:schemeClr val="tx2"/>
                </a:solidFill>
                <a:latin typeface="Avenir Next LT Pro Light"/>
              </a:rPr>
              <a:t>Thank you for my family and friends… </a:t>
            </a:r>
            <a:br>
              <a:rPr lang="en-AU" sz="2800" b="0" dirty="0">
                <a:solidFill>
                  <a:schemeClr val="tx2"/>
                </a:solidFill>
                <a:latin typeface="Avenir Next LT Pro Light"/>
              </a:rPr>
            </a:br>
            <a:r>
              <a:rPr lang="en-AU" sz="2800" b="0" i="1" dirty="0">
                <a:solidFill>
                  <a:schemeClr val="tx2"/>
                </a:solidFill>
                <a:latin typeface="Avenir Next LT Pro Light"/>
              </a:rPr>
              <a:t>His love endures forever</a:t>
            </a:r>
            <a:br>
              <a:rPr lang="en-AU" sz="2800" b="0" i="1" dirty="0">
                <a:solidFill>
                  <a:schemeClr val="tx2"/>
                </a:solidFill>
                <a:latin typeface="Avenir Next LT Pro Light"/>
              </a:rPr>
            </a:br>
            <a:endParaRPr lang="en-AU" sz="2800" b="0" i="1" dirty="0">
              <a:solidFill>
                <a:schemeClr val="tx2"/>
              </a:solidFill>
              <a:latin typeface="Avenir Next LT Pro Light"/>
            </a:endParaRPr>
          </a:p>
        </p:txBody>
      </p:sp>
      <p:sp>
        <p:nvSpPr>
          <p:cNvPr id="7" name="Title 1">
            <a:extLst>
              <a:ext uri="{FF2B5EF4-FFF2-40B4-BE49-F238E27FC236}">
                <a16:creationId xmlns:a16="http://schemas.microsoft.com/office/drawing/2014/main" id="{DCEB035E-C39B-93DC-EF13-9E7809C56A30}"/>
              </a:ext>
            </a:extLst>
          </p:cNvPr>
          <p:cNvSpPr txBox="1">
            <a:spLocks/>
          </p:cNvSpPr>
          <p:nvPr/>
        </p:nvSpPr>
        <p:spPr>
          <a:xfrm>
            <a:off x="355027" y="2254476"/>
            <a:ext cx="11403103" cy="4915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FFC705"/>
                </a:solidFill>
                <a:latin typeface="Avenir Next LT Pro" panose="020B0504020202020204" pitchFamily="34" charset="77"/>
                <a:ea typeface="+mj-ea"/>
                <a:cs typeface="+mj-cs"/>
              </a:defRPr>
            </a:lvl1pPr>
          </a:lstStyle>
          <a:p>
            <a:pPr marL="342900" indent="-342900">
              <a:lnSpc>
                <a:spcPct val="100000"/>
              </a:lnSpc>
              <a:buFont typeface="Arial" panose="020B0604020202020204" pitchFamily="34" charset="0"/>
              <a:buChar char="•"/>
            </a:pPr>
            <a:r>
              <a:rPr lang="en-AU" sz="2800" b="0" dirty="0">
                <a:solidFill>
                  <a:schemeClr val="tx2"/>
                </a:solidFill>
                <a:latin typeface="Avenir Next LT Pro Light" panose="020B0304020202020204" pitchFamily="34" charset="0"/>
              </a:rPr>
              <a:t>Thank you for forgiving me and loving me…</a:t>
            </a:r>
          </a:p>
          <a:p>
            <a:pPr>
              <a:lnSpc>
                <a:spcPct val="100000"/>
              </a:lnSpc>
            </a:pPr>
            <a:r>
              <a:rPr lang="en-AU" sz="2800" b="0" i="1" dirty="0">
                <a:solidFill>
                  <a:schemeClr val="tx2"/>
                </a:solidFill>
                <a:latin typeface="Avenir Next LT Pro Light"/>
              </a:rPr>
              <a:t> His love endures forever</a:t>
            </a:r>
            <a:br>
              <a:rPr lang="en-AU" sz="2800" b="0" i="1" dirty="0">
                <a:solidFill>
                  <a:schemeClr val="tx2"/>
                </a:solidFill>
                <a:latin typeface="Avenir Next LT Pro Light"/>
              </a:rPr>
            </a:br>
            <a:endParaRPr lang="en-AU" sz="2800" b="0" i="1" dirty="0">
              <a:solidFill>
                <a:schemeClr val="tx2"/>
              </a:solidFill>
              <a:latin typeface="Avenir Next LT Pro Light"/>
            </a:endParaRPr>
          </a:p>
        </p:txBody>
      </p:sp>
      <p:sp>
        <p:nvSpPr>
          <p:cNvPr id="8" name="Title 1">
            <a:extLst>
              <a:ext uri="{FF2B5EF4-FFF2-40B4-BE49-F238E27FC236}">
                <a16:creationId xmlns:a16="http://schemas.microsoft.com/office/drawing/2014/main" id="{F6472FA2-183F-82B9-101E-8CB2F1168279}"/>
              </a:ext>
            </a:extLst>
          </p:cNvPr>
          <p:cNvSpPr txBox="1">
            <a:spLocks/>
          </p:cNvSpPr>
          <p:nvPr/>
        </p:nvSpPr>
        <p:spPr>
          <a:xfrm>
            <a:off x="392502" y="4905343"/>
            <a:ext cx="11403103" cy="4915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FFC705"/>
                </a:solidFill>
                <a:latin typeface="Avenir Next LT Pro" panose="020B0504020202020204" pitchFamily="34" charset="77"/>
                <a:ea typeface="+mj-ea"/>
                <a:cs typeface="+mj-cs"/>
              </a:defRPr>
            </a:lvl1pPr>
          </a:lstStyle>
          <a:p>
            <a:pPr marL="342900" indent="-342900">
              <a:lnSpc>
                <a:spcPct val="100000"/>
              </a:lnSpc>
              <a:buFont typeface="Arial" panose="020B0604020202020204" pitchFamily="34" charset="0"/>
              <a:buChar char="•"/>
            </a:pPr>
            <a:endParaRPr lang="en-AU" sz="2800" b="0" dirty="0">
              <a:solidFill>
                <a:schemeClr val="tx2"/>
              </a:solidFill>
              <a:latin typeface="Avenir Next LT Pro Light"/>
            </a:endParaRPr>
          </a:p>
          <a:p>
            <a:pPr marL="342900" indent="-342900">
              <a:lnSpc>
                <a:spcPct val="100000"/>
              </a:lnSpc>
              <a:buFont typeface="Arial" panose="020B0604020202020204" pitchFamily="34" charset="0"/>
              <a:buChar char="•"/>
            </a:pPr>
            <a:r>
              <a:rPr lang="en-AU" sz="2800" b="0" dirty="0">
                <a:solidFill>
                  <a:schemeClr val="tx2"/>
                </a:solidFill>
                <a:latin typeface="Avenir Next LT Pro Light"/>
              </a:rPr>
              <a:t>Thank you for providing for my needs…</a:t>
            </a:r>
            <a:endParaRPr lang="en-AU" dirty="0">
              <a:solidFill>
                <a:schemeClr val="tx2"/>
              </a:solidFill>
            </a:endParaRPr>
          </a:p>
          <a:p>
            <a:pPr>
              <a:lnSpc>
                <a:spcPct val="100000"/>
              </a:lnSpc>
            </a:pPr>
            <a:r>
              <a:rPr lang="en-AU" sz="2800" b="0" i="1" dirty="0">
                <a:solidFill>
                  <a:schemeClr val="tx2"/>
                </a:solidFill>
                <a:latin typeface="Avenir Next LT Pro Light"/>
              </a:rPr>
              <a:t> His love endures forever</a:t>
            </a:r>
          </a:p>
        </p:txBody>
      </p:sp>
      <p:sp>
        <p:nvSpPr>
          <p:cNvPr id="9" name="Title 1">
            <a:extLst>
              <a:ext uri="{FF2B5EF4-FFF2-40B4-BE49-F238E27FC236}">
                <a16:creationId xmlns:a16="http://schemas.microsoft.com/office/drawing/2014/main" id="{7231AE12-BB74-EE2C-E4BF-3E27319FC977}"/>
              </a:ext>
            </a:extLst>
          </p:cNvPr>
          <p:cNvSpPr txBox="1">
            <a:spLocks/>
          </p:cNvSpPr>
          <p:nvPr/>
        </p:nvSpPr>
        <p:spPr>
          <a:xfrm>
            <a:off x="355027" y="3050584"/>
            <a:ext cx="11403103" cy="4915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FFC705"/>
                </a:solidFill>
                <a:latin typeface="Avenir Next LT Pro" panose="020B0504020202020204" pitchFamily="34" charset="77"/>
                <a:ea typeface="+mj-ea"/>
                <a:cs typeface="+mj-cs"/>
              </a:defRPr>
            </a:lvl1pPr>
          </a:lstStyle>
          <a:p>
            <a:pPr marL="342900" indent="-342900">
              <a:lnSpc>
                <a:spcPct val="100000"/>
              </a:lnSpc>
              <a:buFont typeface="Arial" panose="020B0604020202020204" pitchFamily="34" charset="0"/>
              <a:buChar char="•"/>
            </a:pPr>
            <a:r>
              <a:rPr lang="en-AU" sz="2800" b="0" dirty="0">
                <a:solidFill>
                  <a:schemeClr val="tx2"/>
                </a:solidFill>
                <a:latin typeface="Avenir Next LT Pro Light" panose="020B0304020202020204" pitchFamily="34" charset="0"/>
              </a:rPr>
              <a:t>I praise you because in all the chaos, you are still good…</a:t>
            </a:r>
          </a:p>
          <a:p>
            <a:pPr>
              <a:lnSpc>
                <a:spcPct val="100000"/>
              </a:lnSpc>
            </a:pPr>
            <a:r>
              <a:rPr lang="en-AU" sz="2800" b="0" i="1">
                <a:solidFill>
                  <a:schemeClr val="tx2"/>
                </a:solidFill>
                <a:latin typeface="Avenir Next LT Pro Light"/>
              </a:rPr>
              <a:t> </a:t>
            </a:r>
            <a:r>
              <a:rPr lang="en-AU" sz="2800" b="0" i="1" dirty="0">
                <a:solidFill>
                  <a:schemeClr val="tx2"/>
                </a:solidFill>
                <a:latin typeface="Avenir Next LT Pro Light"/>
              </a:rPr>
              <a:t>His love endures forever</a:t>
            </a:r>
          </a:p>
        </p:txBody>
      </p:sp>
      <p:sp>
        <p:nvSpPr>
          <p:cNvPr id="10" name="Title 1">
            <a:extLst>
              <a:ext uri="{FF2B5EF4-FFF2-40B4-BE49-F238E27FC236}">
                <a16:creationId xmlns:a16="http://schemas.microsoft.com/office/drawing/2014/main" id="{795134DB-74D9-D7CE-FCAB-F8D31A1CE919}"/>
              </a:ext>
            </a:extLst>
          </p:cNvPr>
          <p:cNvSpPr txBox="1">
            <a:spLocks/>
          </p:cNvSpPr>
          <p:nvPr/>
        </p:nvSpPr>
        <p:spPr>
          <a:xfrm>
            <a:off x="355027" y="4123727"/>
            <a:ext cx="11403103" cy="4915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FFC705"/>
                </a:solidFill>
                <a:latin typeface="Avenir Next LT Pro" panose="020B0504020202020204" pitchFamily="34" charset="77"/>
                <a:ea typeface="+mj-ea"/>
                <a:cs typeface="+mj-cs"/>
              </a:defRPr>
            </a:lvl1pPr>
          </a:lstStyle>
          <a:p>
            <a:pPr marL="342900" indent="-342900">
              <a:lnSpc>
                <a:spcPct val="100000"/>
              </a:lnSpc>
              <a:buFont typeface="Arial" panose="020B0604020202020204" pitchFamily="34" charset="0"/>
              <a:buChar char="•"/>
            </a:pPr>
            <a:r>
              <a:rPr lang="en-AU" sz="2800" b="0" dirty="0">
                <a:solidFill>
                  <a:schemeClr val="tx2"/>
                </a:solidFill>
                <a:latin typeface="Avenir Next LT Pro Light" panose="020B0304020202020204" pitchFamily="34" charset="0"/>
              </a:rPr>
              <a:t>I praise you because you guide me when I don’t know what to do…</a:t>
            </a:r>
          </a:p>
          <a:p>
            <a:pPr>
              <a:lnSpc>
                <a:spcPct val="100000"/>
              </a:lnSpc>
            </a:pPr>
            <a:r>
              <a:rPr lang="en-AU" sz="2800" b="0" i="1" dirty="0">
                <a:solidFill>
                  <a:schemeClr val="tx2"/>
                </a:solidFill>
                <a:latin typeface="Avenir Next LT Pro Light"/>
              </a:rPr>
              <a:t> His love endures forever</a:t>
            </a:r>
          </a:p>
        </p:txBody>
      </p:sp>
    </p:spTree>
    <p:extLst>
      <p:ext uri="{BB962C8B-B14F-4D97-AF65-F5344CB8AC3E}">
        <p14:creationId xmlns:p14="http://schemas.microsoft.com/office/powerpoint/2010/main" val="3821796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368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566882" y="1923544"/>
            <a:ext cx="11058236" cy="2345892"/>
          </a:xfrm>
        </p:spPr>
        <p:txBody>
          <a:bodyPr>
            <a:normAutofit/>
          </a:bodyPr>
          <a:lstStyle/>
          <a:p>
            <a:pPr algn="ctr"/>
            <a:r>
              <a:rPr lang="en-AU" sz="6000" b="0" dirty="0">
                <a:solidFill>
                  <a:schemeClr val="tx2"/>
                </a:solidFill>
                <a:latin typeface="Avenir Next LT Pro Demi" panose="020B0704020202020204" pitchFamily="34" charset="0"/>
              </a:rPr>
              <a:t>What stood out to you from what Tracy shared? </a:t>
            </a:r>
            <a:endParaRPr lang="en-US" sz="6000" b="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2112078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484094" y="986119"/>
            <a:ext cx="11223812" cy="4491316"/>
          </a:xfrm>
        </p:spPr>
        <p:txBody>
          <a:bodyPr>
            <a:normAutofit/>
          </a:bodyPr>
          <a:lstStyle/>
          <a:p>
            <a:pPr algn="ctr"/>
            <a:r>
              <a:rPr lang="en-AU" sz="6000" b="0" dirty="0">
                <a:solidFill>
                  <a:schemeClr val="tx2"/>
                </a:solidFill>
                <a:latin typeface="Avenir Next LT Pro Demi" panose="020B0704020202020204" pitchFamily="34" charset="0"/>
              </a:rPr>
              <a:t>What words or pictures come to mind when you hear the word ‘endless’? </a:t>
            </a:r>
            <a:br>
              <a:rPr lang="en-AU" sz="6000" b="0" dirty="0">
                <a:solidFill>
                  <a:schemeClr val="tx2"/>
                </a:solidFill>
              </a:rPr>
            </a:br>
            <a:br>
              <a:rPr lang="en-AU" sz="3200" b="0" dirty="0">
                <a:solidFill>
                  <a:schemeClr val="tx2"/>
                </a:solidFill>
              </a:rPr>
            </a:br>
            <a:r>
              <a:rPr lang="en-AU" sz="4800" b="0" dirty="0">
                <a:solidFill>
                  <a:schemeClr val="tx2"/>
                </a:solidFill>
              </a:rPr>
              <a:t>(they can be positive or negative)</a:t>
            </a:r>
            <a:endParaRPr lang="en-US" sz="7200" b="0" dirty="0">
              <a:solidFill>
                <a:schemeClr val="tx2"/>
              </a:solidFill>
            </a:endParaRPr>
          </a:p>
        </p:txBody>
      </p:sp>
    </p:spTree>
    <p:extLst>
      <p:ext uri="{BB962C8B-B14F-4D97-AF65-F5344CB8AC3E}">
        <p14:creationId xmlns:p14="http://schemas.microsoft.com/office/powerpoint/2010/main" val="3832174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485147" y="471055"/>
            <a:ext cx="11221706" cy="5477163"/>
          </a:xfrm>
        </p:spPr>
        <p:txBody>
          <a:bodyPr>
            <a:noAutofit/>
          </a:bodyPr>
          <a:lstStyle/>
          <a:p>
            <a:pPr algn="ctr"/>
            <a:r>
              <a:rPr lang="en-AU" sz="6000" b="0" dirty="0">
                <a:solidFill>
                  <a:schemeClr val="tx2"/>
                </a:solidFill>
                <a:latin typeface="Avenir Next LT Pro Light" panose="020B0304020202020204" pitchFamily="34" charset="0"/>
              </a:rPr>
              <a:t>Tracy points out that there is a repeating pattern in Psalm 136. </a:t>
            </a:r>
            <a:br>
              <a:rPr lang="en-AU" sz="6000" b="0" dirty="0">
                <a:solidFill>
                  <a:schemeClr val="tx2"/>
                </a:solidFill>
                <a:latin typeface="Avenir Next LT Pro Light" panose="020B0304020202020204" pitchFamily="34" charset="0"/>
              </a:rPr>
            </a:br>
            <a:r>
              <a:rPr lang="en-AU" sz="6000" b="0" dirty="0">
                <a:solidFill>
                  <a:schemeClr val="tx2"/>
                </a:solidFill>
                <a:latin typeface="Avenir Next LT Pro Light" panose="020B0304020202020204" pitchFamily="34" charset="0"/>
              </a:rPr>
              <a:t>Each time the leader says a line, the people say, </a:t>
            </a:r>
            <a:r>
              <a:rPr lang="en-AU" sz="6000" dirty="0">
                <a:solidFill>
                  <a:schemeClr val="tx2"/>
                </a:solidFill>
                <a:latin typeface="Avenir Next LT Pro Demi" panose="020B0704020202020204" pitchFamily="34" charset="0"/>
              </a:rPr>
              <a:t>"His love endures forever"</a:t>
            </a:r>
            <a:r>
              <a:rPr lang="en-AU" sz="6000" b="0" dirty="0">
                <a:solidFill>
                  <a:schemeClr val="tx2"/>
                </a:solidFill>
                <a:latin typeface="Avenir Next LT Pro Demi" panose="020B0704020202020204" pitchFamily="34" charset="0"/>
              </a:rPr>
              <a:t>. </a:t>
            </a:r>
          </a:p>
        </p:txBody>
      </p:sp>
    </p:spTree>
    <p:extLst>
      <p:ext uri="{BB962C8B-B14F-4D97-AF65-F5344CB8AC3E}">
        <p14:creationId xmlns:p14="http://schemas.microsoft.com/office/powerpoint/2010/main" val="1895494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161365" y="331694"/>
            <a:ext cx="11869270" cy="5728447"/>
          </a:xfrm>
        </p:spPr>
        <p:txBody>
          <a:bodyPr>
            <a:noAutofit/>
          </a:bodyPr>
          <a:lstStyle/>
          <a:p>
            <a:pPr algn="ctr"/>
            <a:r>
              <a:rPr lang="en-AU" sz="5700" b="0">
                <a:solidFill>
                  <a:schemeClr val="tx2"/>
                </a:solidFill>
                <a:latin typeface="Avenir Next LT Pro Demi" panose="020B0704020202020204" pitchFamily="34" charset="0"/>
              </a:rPr>
              <a:t>Why do you think it is helpful to declare and repeat these words?</a:t>
            </a:r>
            <a:br>
              <a:rPr lang="en-AU" sz="5700" b="0">
                <a:solidFill>
                  <a:schemeClr val="tx2"/>
                </a:solidFill>
              </a:rPr>
            </a:br>
            <a:r>
              <a:rPr lang="en-AU" sz="5700" b="0">
                <a:solidFill>
                  <a:schemeClr val="tx2"/>
                </a:solidFill>
              </a:rPr>
              <a:t> </a:t>
            </a:r>
            <a:br>
              <a:rPr lang="en-AU" sz="5700" b="0">
                <a:solidFill>
                  <a:schemeClr val="tx2"/>
                </a:solidFill>
              </a:rPr>
            </a:br>
            <a:r>
              <a:rPr lang="en-AU" sz="5700" b="0">
                <a:solidFill>
                  <a:schemeClr val="tx2"/>
                </a:solidFill>
                <a:latin typeface="Avenir Next LT Pro Demi" panose="020B0704020202020204" pitchFamily="34" charset="0"/>
              </a:rPr>
              <a:t>What can we do to remind ourselves of God’s incredible love?</a:t>
            </a:r>
            <a:endParaRPr lang="en-US" sz="5700" b="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1946601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286872" y="221673"/>
            <a:ext cx="11663082" cy="5865091"/>
          </a:xfrm>
        </p:spPr>
        <p:txBody>
          <a:bodyPr>
            <a:normAutofit/>
          </a:bodyPr>
          <a:lstStyle/>
          <a:p>
            <a:pPr algn="ctr"/>
            <a:r>
              <a:rPr lang="en-AU" sz="4800" b="0" dirty="0">
                <a:solidFill>
                  <a:schemeClr val="tx2"/>
                </a:solidFill>
                <a:latin typeface="Avenir Next LT Pro Light" panose="020B0304020202020204" pitchFamily="34" charset="0"/>
              </a:rPr>
              <a:t>Tracy shares about a difficult time in her life when she witnessed </a:t>
            </a:r>
            <a:br>
              <a:rPr lang="en-AU" sz="4800" b="0" dirty="0">
                <a:solidFill>
                  <a:schemeClr val="tx2"/>
                </a:solidFill>
                <a:latin typeface="Avenir Next LT Pro Light" panose="020B0304020202020204" pitchFamily="34" charset="0"/>
              </a:rPr>
            </a:br>
            <a:r>
              <a:rPr lang="en-AU" sz="4800" b="0" dirty="0">
                <a:solidFill>
                  <a:schemeClr val="tx2"/>
                </a:solidFill>
                <a:latin typeface="Avenir Next LT Pro Light" panose="020B0304020202020204" pitchFamily="34" charset="0"/>
              </a:rPr>
              <a:t>God’s love in action.</a:t>
            </a:r>
            <a:br>
              <a:rPr lang="en-AU" sz="2400" b="0" dirty="0">
                <a:solidFill>
                  <a:schemeClr val="tx2"/>
                </a:solidFill>
              </a:rPr>
            </a:br>
            <a:r>
              <a:rPr lang="en-AU" sz="2400" b="0" dirty="0">
                <a:solidFill>
                  <a:schemeClr val="tx2"/>
                </a:solidFill>
              </a:rPr>
              <a:t> </a:t>
            </a:r>
            <a:br>
              <a:rPr lang="en-AU" sz="6000" b="0" dirty="0">
                <a:solidFill>
                  <a:schemeClr val="tx2"/>
                </a:solidFill>
              </a:rPr>
            </a:br>
            <a:r>
              <a:rPr lang="en-AU" sz="6000" b="0" dirty="0">
                <a:solidFill>
                  <a:schemeClr val="tx2"/>
                </a:solidFill>
                <a:latin typeface="Avenir Next LT Pro Demi" panose="020B0704020202020204" pitchFamily="34" charset="0"/>
              </a:rPr>
              <a:t>When have you seen or felt God’s endless love at work?</a:t>
            </a:r>
            <a:endParaRPr lang="en-US" sz="7200" b="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3519949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277906" y="221673"/>
            <a:ext cx="11636188" cy="5865091"/>
          </a:xfrm>
        </p:spPr>
        <p:txBody>
          <a:bodyPr>
            <a:normAutofit/>
          </a:bodyPr>
          <a:lstStyle/>
          <a:p>
            <a:pPr algn="ctr"/>
            <a:r>
              <a:rPr lang="en-AU" b="0" dirty="0">
                <a:solidFill>
                  <a:schemeClr val="tx2"/>
                </a:solidFill>
                <a:latin typeface="Avenir Next LT Pro Light" panose="020B0304020202020204" pitchFamily="34" charset="0"/>
              </a:rPr>
              <a:t>Romans 8:38-39 (NIV) says:</a:t>
            </a:r>
            <a:br>
              <a:rPr lang="en-AU" sz="2400" b="0" dirty="0">
                <a:latin typeface="Avenir Next LT Pro Light" panose="020B0304020202020204" pitchFamily="34" charset="0"/>
              </a:rPr>
            </a:br>
            <a:br>
              <a:rPr lang="en-AU" sz="2400" b="0" dirty="0">
                <a:latin typeface="Avenir Next LT Pro Light" panose="020B0304020202020204" pitchFamily="34" charset="0"/>
              </a:rPr>
            </a:br>
            <a:r>
              <a:rPr lang="en-AU" b="0" dirty="0">
                <a:solidFill>
                  <a:schemeClr val="tx2"/>
                </a:solidFill>
                <a:latin typeface="Avenir Next LT Pro Light" panose="020B0304020202020204" pitchFamily="34" charset="0"/>
              </a:rPr>
              <a:t>“</a:t>
            </a:r>
            <a:r>
              <a:rPr lang="en-AU" sz="4000" b="0" baseline="30000" dirty="0">
                <a:solidFill>
                  <a:schemeClr val="tx1"/>
                </a:solidFill>
                <a:latin typeface="Avenir Next LT Pro Light" panose="020B0304020202020204" pitchFamily="34" charset="0"/>
              </a:rPr>
              <a:t>38</a:t>
            </a:r>
            <a:r>
              <a:rPr lang="en-AU" b="0" dirty="0">
                <a:solidFill>
                  <a:schemeClr val="tx2"/>
                </a:solidFill>
                <a:latin typeface="Avenir Next LT Pro Light" panose="020B0304020202020204" pitchFamily="34" charset="0"/>
              </a:rPr>
              <a:t>For I am convinced that neither death nor life, neither angels nor demons, neither the present nor the future, nor any powers, </a:t>
            </a:r>
            <a:r>
              <a:rPr lang="en-AU" sz="4000" b="0" baseline="30000" dirty="0">
                <a:solidFill>
                  <a:schemeClr val="tx1"/>
                </a:solidFill>
                <a:latin typeface="Avenir Next LT Pro Light" panose="020B0304020202020204" pitchFamily="34" charset="0"/>
              </a:rPr>
              <a:t>39</a:t>
            </a:r>
            <a:r>
              <a:rPr lang="en-AU" b="0" dirty="0">
                <a:solidFill>
                  <a:schemeClr val="tx2"/>
                </a:solidFill>
                <a:latin typeface="Avenir Next LT Pro Light" panose="020B0304020202020204" pitchFamily="34" charset="0"/>
              </a:rPr>
              <a:t>neither height nor depth, nor anything else in all creation, will be able to separate us from the love of God that is in Christ Jesus our Lord.” </a:t>
            </a:r>
            <a:endParaRPr lang="en-US" sz="6000" b="0" dirty="0">
              <a:solidFill>
                <a:schemeClr val="tx2"/>
              </a:solidFill>
              <a:latin typeface="Avenir Next LT Pro Light" panose="020B0304020202020204" pitchFamily="34" charset="0"/>
            </a:endParaRPr>
          </a:p>
        </p:txBody>
      </p:sp>
    </p:spTree>
    <p:extLst>
      <p:ext uri="{BB962C8B-B14F-4D97-AF65-F5344CB8AC3E}">
        <p14:creationId xmlns:p14="http://schemas.microsoft.com/office/powerpoint/2010/main" val="779693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309282" y="212709"/>
            <a:ext cx="11573435" cy="5865091"/>
          </a:xfrm>
        </p:spPr>
        <p:txBody>
          <a:bodyPr>
            <a:normAutofit/>
          </a:bodyPr>
          <a:lstStyle/>
          <a:p>
            <a:pPr algn="ctr"/>
            <a:r>
              <a:rPr lang="en-AU" sz="4800" b="0" dirty="0">
                <a:solidFill>
                  <a:schemeClr val="tx2"/>
                </a:solidFill>
                <a:latin typeface="Avenir Next LT Pro Light" panose="020B0304020202020204" pitchFamily="34" charset="0"/>
              </a:rPr>
              <a:t>There may be times when we don't feel God’s love, but Paul declares that nothing in Heaven or Earth can separate us from God’s love.</a:t>
            </a:r>
            <a:br>
              <a:rPr lang="en-AU" sz="2400" b="0" dirty="0">
                <a:solidFill>
                  <a:schemeClr val="tx2"/>
                </a:solidFill>
                <a:latin typeface="Avenir Next LT Pro"/>
              </a:rPr>
            </a:br>
            <a:br>
              <a:rPr lang="en-AU" sz="2400" b="0" dirty="0">
                <a:solidFill>
                  <a:schemeClr val="tx2"/>
                </a:solidFill>
                <a:latin typeface="Avenir Next LT Pro"/>
              </a:rPr>
            </a:br>
            <a:r>
              <a:rPr lang="en-AU" sz="6000" b="0" dirty="0">
                <a:solidFill>
                  <a:schemeClr val="tx2"/>
                </a:solidFill>
                <a:latin typeface="Avenir Next LT Pro Demi" panose="020B0704020202020204" pitchFamily="34" charset="0"/>
              </a:rPr>
              <a:t>In what ways does this give you hope or encourage you? </a:t>
            </a:r>
            <a:endParaRPr lang="en-US" sz="8800" b="0" dirty="0">
              <a:solidFill>
                <a:schemeClr val="tx2"/>
              </a:solidFill>
              <a:latin typeface="Avenir Next LT Pro Demi" panose="020B0704020202020204" pitchFamily="34" charset="0"/>
            </a:endParaRPr>
          </a:p>
        </p:txBody>
      </p:sp>
    </p:spTree>
    <p:extLst>
      <p:ext uri="{BB962C8B-B14F-4D97-AF65-F5344CB8AC3E}">
        <p14:creationId xmlns:p14="http://schemas.microsoft.com/office/powerpoint/2010/main" val="2317925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1798-7384-53BD-2075-8FE5BB86C7A8}"/>
              </a:ext>
            </a:extLst>
          </p:cNvPr>
          <p:cNvSpPr>
            <a:spLocks noGrp="1"/>
          </p:cNvSpPr>
          <p:nvPr>
            <p:ph type="title"/>
          </p:nvPr>
        </p:nvSpPr>
        <p:spPr>
          <a:xfrm>
            <a:off x="566882" y="221673"/>
            <a:ext cx="11058236" cy="5865091"/>
          </a:xfrm>
        </p:spPr>
        <p:txBody>
          <a:bodyPr>
            <a:normAutofit/>
          </a:bodyPr>
          <a:lstStyle/>
          <a:p>
            <a:pPr algn="ctr"/>
            <a:r>
              <a:rPr lang="en-AU" sz="6000" b="0" dirty="0">
                <a:solidFill>
                  <a:schemeClr val="tx2"/>
                </a:solidFill>
                <a:latin typeface="Avenir Next LT Pro Light" panose="020B0304020202020204" pitchFamily="34" charset="0"/>
              </a:rPr>
              <a:t>Tracy encourages us to spend time thanking God for his endless love, and the ways we have seen his love at work. </a:t>
            </a:r>
            <a:endParaRPr lang="en-US" sz="8800" b="0" dirty="0">
              <a:solidFill>
                <a:schemeClr val="tx2"/>
              </a:solidFill>
              <a:latin typeface="Avenir Next LT Pro Light" panose="020B0304020202020204" pitchFamily="34" charset="0"/>
            </a:endParaRPr>
          </a:p>
        </p:txBody>
      </p:sp>
    </p:spTree>
    <p:extLst>
      <p:ext uri="{BB962C8B-B14F-4D97-AF65-F5344CB8AC3E}">
        <p14:creationId xmlns:p14="http://schemas.microsoft.com/office/powerpoint/2010/main" val="962174583"/>
      </p:ext>
    </p:extLst>
  </p:cSld>
  <p:clrMapOvr>
    <a:masterClrMapping/>
  </p:clrMapOvr>
</p:sld>
</file>

<file path=ppt/theme/theme1.xml><?xml version="1.0" encoding="utf-8"?>
<a:theme xmlns:a="http://schemas.openxmlformats.org/drawingml/2006/main" name="Office Theme">
  <a:themeElements>
    <a:clrScheme name="Brand Guideline Colours">
      <a:dk1>
        <a:srgbClr val="003450"/>
      </a:dk1>
      <a:lt1>
        <a:sysClr val="window" lastClr="FFFFFF"/>
      </a:lt1>
      <a:dk2>
        <a:srgbClr val="003450"/>
      </a:dk2>
      <a:lt2>
        <a:srgbClr val="E6E7E8"/>
      </a:lt2>
      <a:accent1>
        <a:srgbClr val="2A2D79"/>
      </a:accent1>
      <a:accent2>
        <a:srgbClr val="EF373E"/>
      </a:accent2>
      <a:accent3>
        <a:srgbClr val="BED9DF"/>
      </a:accent3>
      <a:accent4>
        <a:srgbClr val="FAA01A"/>
      </a:accent4>
      <a:accent5>
        <a:srgbClr val="1F59A9"/>
      </a:accent5>
      <a:accent6>
        <a:srgbClr val="007C88"/>
      </a:accent6>
      <a:hlink>
        <a:srgbClr val="1F59A9"/>
      </a:hlink>
      <a:folHlink>
        <a:srgbClr val="9C295C"/>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ummer Fun Powerpoint" id="{873B6FB9-771B-8F40-B043-8A8F1F5C39A5}" vid="{5DF79D83-8729-F045-8231-DB0E6F14558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3e43f0dc68f30519f39bcd0443e13276">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401f36c531559c78f511e6471f28b257"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F038FA-480F-42DB-A61B-B7ABB9D4A467}">
  <ds:schemaRefs>
    <ds:schemaRef ds:uri="1ad1f5a0-fa71-4dab-a083-db26db2596cf"/>
    <ds:schemaRef ds:uri="583f0f69-01e1-46ca-86b7-e30e323048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493CF31-A019-4955-AC94-77E978C37F1A}">
  <ds:schemaRefs>
    <ds:schemaRef ds:uri="1ad1f5a0-fa71-4dab-a083-db26db2596cf"/>
    <ds:schemaRef ds:uri="583f0f69-01e1-46ca-86b7-e30e32304800"/>
    <ds:schemaRef ds:uri="7357dd1f-699d-4d79-9a3b-b8d4e997a419"/>
    <ds:schemaRef ds:uri="b7e36264-b76b-4546-857f-03fce5c6ba0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A2CAAA9-4231-4A1D-A07F-A402662254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Summer Fun Powerpoint</Template>
  <TotalTime>14</TotalTime>
  <Words>398</Words>
  <Application>Microsoft Office PowerPoint</Application>
  <PresentationFormat>Widescreen</PresentationFormat>
  <Paragraphs>18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Summer Psalms</vt:lpstr>
      <vt:lpstr>What stood out to you from what Tracy shared? </vt:lpstr>
      <vt:lpstr>What words or pictures come to mind when you hear the word ‘endless’?   (they can be positive or negative)</vt:lpstr>
      <vt:lpstr>Tracy points out that there is a repeating pattern in Psalm 136.  Each time the leader says a line, the people say, "His love endures forever". </vt:lpstr>
      <vt:lpstr>Why do you think it is helpful to declare and repeat these words?   What can we do to remind ourselves of God’s incredible love?</vt:lpstr>
      <vt:lpstr>Tracy shares about a difficult time in her life when she witnessed  God’s love in action.   When have you seen or felt God’s endless love at work?</vt:lpstr>
      <vt:lpstr>Romans 8:38-39 (NIV) says:  “38For I am convinced that neither death nor life, neither angels nor demons, neither the present nor the future, nor any powers, 39neither height nor depth, nor anything else in all creation, will be able to separate us from the love of God that is in Christ Jesus our Lord.” </vt:lpstr>
      <vt:lpstr>There may be times when we don't feel God’s love, but Paul declares that nothing in Heaven or Earth can separate us from God’s love.  In what ways does this give you hope or encourage you? </vt:lpstr>
      <vt:lpstr>Tracy encourages us to spend time thanking God for his endless love, and the ways we have seen his love at work. </vt:lpstr>
      <vt:lpstr>As a group, spend time praising God for his endless love.   Take turns sharing a one-line prayer of thanks or praise. After each person shares, the whole group says: “His love endures forever.”</vt:lpstr>
      <vt:lpstr>Thank you for my family and friends…  His love endures forever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Psalms</dc:title>
  <dc:creator>Taryn Somerville</dc:creator>
  <cp:lastModifiedBy>Taryn Somerville</cp:lastModifiedBy>
  <cp:revision>32</cp:revision>
  <dcterms:created xsi:type="dcterms:W3CDTF">2025-08-25T05:30:10Z</dcterms:created>
  <dcterms:modified xsi:type="dcterms:W3CDTF">2025-08-28T23:54:37Z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