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6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F6BB57A5-3422-5AAC-5A01-6B12C9A89F74}" name="Taryn Somerville" initials="TS" userId="S::taryn.somerville@salvationarmy.org.au::69027dbc-bab2-498d-a7ad-5b94e4d4fd30" providerId="AD"/>
  <p188:author id="{58A1FEC0-5CA7-BE3C-DC26-F132A96FB832}" name="Adele Wakeling" initials="AW" userId="S::adele.wakeling@salvationarmy.org.au::b7afd67a-b179-4dfd-a649-da2b117028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05"/>
    <a:srgbClr val="FAA01A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AED306-E601-92E2-4BEC-D3DFECBBB018}" v="1" dt="2025-08-29T06:01:58.082"/>
    <p1510:client id="{ED99946B-B14E-40D3-8A62-D65C68EFF398}" v="1" dt="2025-08-28T02:07:24.6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9FA08A87-38E8-5479-6EC7-44F58B54CE06}"/>
    <pc:docChg chg="modSld">
      <pc:chgData name="Claire Hill" userId="S::claire.hill@salvationarmy.org.au::395705f2-a15c-40fb-87d5-b2cda3f30c38" providerId="AD" clId="Web-{9FA08A87-38E8-5479-6EC7-44F58B54CE06}" dt="2025-08-27T22:34:37.482" v="15" actId="20577"/>
      <pc:docMkLst>
        <pc:docMk/>
      </pc:docMkLst>
      <pc:sldChg chg="modSp">
        <pc:chgData name="Claire Hill" userId="S::claire.hill@salvationarmy.org.au::395705f2-a15c-40fb-87d5-b2cda3f30c38" providerId="AD" clId="Web-{9FA08A87-38E8-5479-6EC7-44F58B54CE06}" dt="2025-08-27T22:34:37.482" v="15" actId="20577"/>
        <pc:sldMkLst>
          <pc:docMk/>
          <pc:sldMk cId="1895494347" sldId="264"/>
        </pc:sldMkLst>
        <pc:spChg chg="mod">
          <ac:chgData name="Claire Hill" userId="S::claire.hill@salvationarmy.org.au::395705f2-a15c-40fb-87d5-b2cda3f30c38" providerId="AD" clId="Web-{9FA08A87-38E8-5479-6EC7-44F58B54CE06}" dt="2025-08-27T22:34:37.482" v="15" actId="20577"/>
          <ac:spMkLst>
            <pc:docMk/>
            <pc:sldMk cId="1895494347" sldId="264"/>
            <ac:spMk id="2" creationId="{112D1798-7384-53BD-2075-8FE5BB86C7A8}"/>
          </ac:spMkLst>
        </pc:spChg>
      </pc:sldChg>
    </pc:docChg>
  </pc:docChgLst>
  <pc:docChgLst>
    <pc:chgData name="Taryn Somerville" userId="S::taryn.somerville@salvationarmy.org.au::69027dbc-bab2-498d-a7ad-5b94e4d4fd30" providerId="AD" clId="Web-{745294E2-6BD6-9614-1FBA-C03D96F0AE5D}"/>
    <pc:docChg chg="modSld">
      <pc:chgData name="Taryn Somerville" userId="S::taryn.somerville@salvationarmy.org.au::69027dbc-bab2-498d-a7ad-5b94e4d4fd30" providerId="AD" clId="Web-{745294E2-6BD6-9614-1FBA-C03D96F0AE5D}" dt="2025-08-25T08:04:19.390" v="1" actId="20577"/>
      <pc:docMkLst>
        <pc:docMk/>
      </pc:docMkLst>
      <pc:sldChg chg="modSp">
        <pc:chgData name="Taryn Somerville" userId="S::taryn.somerville@salvationarmy.org.au::69027dbc-bab2-498d-a7ad-5b94e4d4fd30" providerId="AD" clId="Web-{745294E2-6BD6-9614-1FBA-C03D96F0AE5D}" dt="2025-08-25T08:04:19.390" v="1" actId="20577"/>
        <pc:sldMkLst>
          <pc:docMk/>
          <pc:sldMk cId="2453656025" sldId="273"/>
        </pc:sldMkLst>
        <pc:spChg chg="mod">
          <ac:chgData name="Taryn Somerville" userId="S::taryn.somerville@salvationarmy.org.au::69027dbc-bab2-498d-a7ad-5b94e4d4fd30" providerId="AD" clId="Web-{745294E2-6BD6-9614-1FBA-C03D96F0AE5D}" dt="2025-08-25T08:04:19.390" v="1" actId="20577"/>
          <ac:spMkLst>
            <pc:docMk/>
            <pc:sldMk cId="2453656025" sldId="273"/>
            <ac:spMk id="2" creationId="{112D1798-7384-53BD-2075-8FE5BB86C7A8}"/>
          </ac:spMkLst>
        </pc:spChg>
      </pc:sldChg>
    </pc:docChg>
  </pc:docChgLst>
  <pc:docChgLst>
    <pc:chgData name="Taryn Somerville" userId="69027dbc-bab2-498d-a7ad-5b94e4d4fd30" providerId="ADAL" clId="{ED99946B-B14E-40D3-8A62-D65C68EFF398}"/>
    <pc:docChg chg="undo redo custSel addSld delSld modSld">
      <pc:chgData name="Taryn Somerville" userId="69027dbc-bab2-498d-a7ad-5b94e4d4fd30" providerId="ADAL" clId="{ED99946B-B14E-40D3-8A62-D65C68EFF398}" dt="2025-08-29T06:28:54.053" v="394"/>
      <pc:docMkLst>
        <pc:docMk/>
      </pc:docMkLst>
      <pc:sldChg chg="modSp mod">
        <pc:chgData name="Taryn Somerville" userId="69027dbc-bab2-498d-a7ad-5b94e4d4fd30" providerId="ADAL" clId="{ED99946B-B14E-40D3-8A62-D65C68EFF398}" dt="2025-08-25T08:50:58.082" v="205" actId="14100"/>
        <pc:sldMkLst>
          <pc:docMk/>
          <pc:sldMk cId="1799260835" sldId="256"/>
        </pc:sldMkLst>
        <pc:spChg chg="mod">
          <ac:chgData name="Taryn Somerville" userId="69027dbc-bab2-498d-a7ad-5b94e4d4fd30" providerId="ADAL" clId="{ED99946B-B14E-40D3-8A62-D65C68EFF398}" dt="2025-08-25T08:50:58.082" v="205" actId="14100"/>
          <ac:spMkLst>
            <pc:docMk/>
            <pc:sldMk cId="1799260835" sldId="256"/>
            <ac:spMk id="3" creationId="{D682BE14-97DD-519F-A01C-7FB659EFE063}"/>
          </ac:spMkLst>
        </pc:spChg>
      </pc:sldChg>
      <pc:sldChg chg="modSp mod">
        <pc:chgData name="Taryn Somerville" userId="69027dbc-bab2-498d-a7ad-5b94e4d4fd30" providerId="ADAL" clId="{ED99946B-B14E-40D3-8A62-D65C68EFF398}" dt="2025-08-28T07:58:30.880" v="393" actId="14100"/>
        <pc:sldMkLst>
          <pc:docMk/>
          <pc:sldMk cId="2112078354" sldId="259"/>
        </pc:sldMkLst>
        <pc:spChg chg="mod">
          <ac:chgData name="Taryn Somerville" userId="69027dbc-bab2-498d-a7ad-5b94e4d4fd30" providerId="ADAL" clId="{ED99946B-B14E-40D3-8A62-D65C68EFF398}" dt="2025-08-28T07:58:30.880" v="393" actId="14100"/>
          <ac:spMkLst>
            <pc:docMk/>
            <pc:sldMk cId="2112078354" sldId="259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7:58:20.348" v="391" actId="14100"/>
        <pc:sldMkLst>
          <pc:docMk/>
          <pc:sldMk cId="3832174574" sldId="263"/>
        </pc:sldMkLst>
        <pc:spChg chg="mod">
          <ac:chgData name="Taryn Somerville" userId="69027dbc-bab2-498d-a7ad-5b94e4d4fd30" providerId="ADAL" clId="{ED99946B-B14E-40D3-8A62-D65C68EFF398}" dt="2025-08-28T07:58:20.348" v="391" actId="14100"/>
          <ac:spMkLst>
            <pc:docMk/>
            <pc:sldMk cId="3832174574" sldId="263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7:57:50.081" v="389" actId="20577"/>
        <pc:sldMkLst>
          <pc:docMk/>
          <pc:sldMk cId="1895494347" sldId="264"/>
        </pc:sldMkLst>
        <pc:spChg chg="mod">
          <ac:chgData name="Taryn Somerville" userId="69027dbc-bab2-498d-a7ad-5b94e4d4fd30" providerId="ADAL" clId="{ED99946B-B14E-40D3-8A62-D65C68EFF398}" dt="2025-08-28T07:57:50.081" v="389" actId="20577"/>
          <ac:spMkLst>
            <pc:docMk/>
            <pc:sldMk cId="1895494347" sldId="264"/>
            <ac:spMk id="2" creationId="{112D1798-7384-53BD-2075-8FE5BB86C7A8}"/>
          </ac:spMkLst>
        </pc:spChg>
      </pc:sldChg>
      <pc:sldChg chg="modSp mod addCm delCm">
        <pc:chgData name="Taryn Somerville" userId="69027dbc-bab2-498d-a7ad-5b94e4d4fd30" providerId="ADAL" clId="{ED99946B-B14E-40D3-8A62-D65C68EFF398}" dt="2025-08-29T06:28:54.053" v="394"/>
        <pc:sldMkLst>
          <pc:docMk/>
          <pc:sldMk cId="1946601055" sldId="265"/>
        </pc:sldMkLst>
        <pc:spChg chg="mod">
          <ac:chgData name="Taryn Somerville" userId="69027dbc-bab2-498d-a7ad-5b94e4d4fd30" providerId="ADAL" clId="{ED99946B-B14E-40D3-8A62-D65C68EFF398}" dt="2025-08-28T06:19:53.028" v="369" actId="14100"/>
          <ac:spMkLst>
            <pc:docMk/>
            <pc:sldMk cId="1946601055" sldId="265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6:18:10.855" v="360" actId="14100"/>
        <pc:sldMkLst>
          <pc:docMk/>
          <pc:sldMk cId="3519949744" sldId="266"/>
        </pc:sldMkLst>
        <pc:spChg chg="mod">
          <ac:chgData name="Taryn Somerville" userId="69027dbc-bab2-498d-a7ad-5b94e4d4fd30" providerId="ADAL" clId="{ED99946B-B14E-40D3-8A62-D65C68EFF398}" dt="2025-08-28T06:18:10.855" v="360" actId="14100"/>
          <ac:spMkLst>
            <pc:docMk/>
            <pc:sldMk cId="3519949744" sldId="266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6:17:05.269" v="350" actId="12788"/>
        <pc:sldMkLst>
          <pc:docMk/>
          <pc:sldMk cId="779693266" sldId="267"/>
        </pc:sldMkLst>
        <pc:spChg chg="mod">
          <ac:chgData name="Taryn Somerville" userId="69027dbc-bab2-498d-a7ad-5b94e4d4fd30" providerId="ADAL" clId="{ED99946B-B14E-40D3-8A62-D65C68EFF398}" dt="2025-08-28T06:17:05.269" v="350" actId="12788"/>
          <ac:spMkLst>
            <pc:docMk/>
            <pc:sldMk cId="779693266" sldId="267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6:14:16.249" v="331" actId="12788"/>
        <pc:sldMkLst>
          <pc:docMk/>
          <pc:sldMk cId="2317925184" sldId="268"/>
        </pc:sldMkLst>
        <pc:spChg chg="mod">
          <ac:chgData name="Taryn Somerville" userId="69027dbc-bab2-498d-a7ad-5b94e4d4fd30" providerId="ADAL" clId="{ED99946B-B14E-40D3-8A62-D65C68EFF398}" dt="2025-08-28T06:14:16.249" v="331" actId="12788"/>
          <ac:spMkLst>
            <pc:docMk/>
            <pc:sldMk cId="2317925184" sldId="268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6:13:14.329" v="324" actId="20577"/>
        <pc:sldMkLst>
          <pc:docMk/>
          <pc:sldMk cId="962174583" sldId="269"/>
        </pc:sldMkLst>
        <pc:spChg chg="mod">
          <ac:chgData name="Taryn Somerville" userId="69027dbc-bab2-498d-a7ad-5b94e4d4fd30" providerId="ADAL" clId="{ED99946B-B14E-40D3-8A62-D65C68EFF398}" dt="2025-08-28T06:13:14.329" v="324" actId="20577"/>
          <ac:spMkLst>
            <pc:docMk/>
            <pc:sldMk cId="962174583" sldId="269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6:14:36.019" v="332" actId="20577"/>
        <pc:sldMkLst>
          <pc:docMk/>
          <pc:sldMk cId="595838752" sldId="270"/>
        </pc:sldMkLst>
        <pc:spChg chg="mod">
          <ac:chgData name="Taryn Somerville" userId="69027dbc-bab2-498d-a7ad-5b94e4d4fd30" providerId="ADAL" clId="{ED99946B-B14E-40D3-8A62-D65C68EFF398}" dt="2025-08-28T06:14:36.019" v="332" actId="20577"/>
          <ac:spMkLst>
            <pc:docMk/>
            <pc:sldMk cId="595838752" sldId="270"/>
            <ac:spMk id="2" creationId="{112D1798-7384-53BD-2075-8FE5BB86C7A8}"/>
          </ac:spMkLst>
        </pc:spChg>
      </pc:sldChg>
      <pc:sldChg chg="modSp mod">
        <pc:chgData name="Taryn Somerville" userId="69027dbc-bab2-498d-a7ad-5b94e4d4fd30" providerId="ADAL" clId="{ED99946B-B14E-40D3-8A62-D65C68EFF398}" dt="2025-08-28T06:04:31.893" v="254" actId="12788"/>
        <pc:sldMkLst>
          <pc:docMk/>
          <pc:sldMk cId="3178865507" sldId="271"/>
        </pc:sldMkLst>
        <pc:spChg chg="mod">
          <ac:chgData name="Taryn Somerville" userId="69027dbc-bab2-498d-a7ad-5b94e4d4fd30" providerId="ADAL" clId="{ED99946B-B14E-40D3-8A62-D65C68EFF398}" dt="2025-08-28T06:04:31.893" v="254" actId="12788"/>
          <ac:spMkLst>
            <pc:docMk/>
            <pc:sldMk cId="3178865507" sldId="271"/>
            <ac:spMk id="2" creationId="{112D1798-7384-53BD-2075-8FE5BB86C7A8}"/>
          </ac:spMkLst>
        </pc:spChg>
      </pc:sldChg>
      <pc:sldChg chg="modSp add mod">
        <pc:chgData name="Taryn Somerville" userId="69027dbc-bab2-498d-a7ad-5b94e4d4fd30" providerId="ADAL" clId="{ED99946B-B14E-40D3-8A62-D65C68EFF398}" dt="2025-08-28T05:57:32.749" v="247" actId="2711"/>
        <pc:sldMkLst>
          <pc:docMk/>
          <pc:sldMk cId="942037257" sldId="272"/>
        </pc:sldMkLst>
        <pc:spChg chg="mod">
          <ac:chgData name="Taryn Somerville" userId="69027dbc-bab2-498d-a7ad-5b94e4d4fd30" providerId="ADAL" clId="{ED99946B-B14E-40D3-8A62-D65C68EFF398}" dt="2025-08-28T05:57:32.749" v="247" actId="2711"/>
          <ac:spMkLst>
            <pc:docMk/>
            <pc:sldMk cId="942037257" sldId="272"/>
            <ac:spMk id="2" creationId="{112D1798-7384-53BD-2075-8FE5BB86C7A8}"/>
          </ac:spMkLst>
        </pc:spChg>
      </pc:sldChg>
      <pc:sldChg chg="modSp add mod">
        <pc:chgData name="Taryn Somerville" userId="69027dbc-bab2-498d-a7ad-5b94e4d4fd30" providerId="ADAL" clId="{ED99946B-B14E-40D3-8A62-D65C68EFF398}" dt="2025-08-28T06:03:50.471" v="249" actId="12788"/>
        <pc:sldMkLst>
          <pc:docMk/>
          <pc:sldMk cId="2453656025" sldId="273"/>
        </pc:sldMkLst>
        <pc:spChg chg="mod">
          <ac:chgData name="Taryn Somerville" userId="69027dbc-bab2-498d-a7ad-5b94e4d4fd30" providerId="ADAL" clId="{ED99946B-B14E-40D3-8A62-D65C68EFF398}" dt="2025-08-28T06:03:50.471" v="249" actId="12788"/>
          <ac:spMkLst>
            <pc:docMk/>
            <pc:sldMk cId="2453656025" sldId="273"/>
            <ac:spMk id="2" creationId="{112D1798-7384-53BD-2075-8FE5BB86C7A8}"/>
          </ac:spMkLst>
        </pc:spChg>
      </pc:sldChg>
      <pc:sldChg chg="addSp delSp modSp new del mod modClrScheme chgLayout">
        <pc:chgData name="Taryn Somerville" userId="69027dbc-bab2-498d-a7ad-5b94e4d4fd30" providerId="ADAL" clId="{ED99946B-B14E-40D3-8A62-D65C68EFF398}" dt="2025-08-28T02:07:43.573" v="235" actId="47"/>
        <pc:sldMkLst>
          <pc:docMk/>
          <pc:sldMk cId="3352622940" sldId="274"/>
        </pc:sldMkLst>
        <pc:spChg chg="del">
          <ac:chgData name="Taryn Somerville" userId="69027dbc-bab2-498d-a7ad-5b94e4d4fd30" providerId="ADAL" clId="{ED99946B-B14E-40D3-8A62-D65C68EFF398}" dt="2025-08-28T02:06:35.112" v="207" actId="700"/>
          <ac:spMkLst>
            <pc:docMk/>
            <pc:sldMk cId="3352622940" sldId="274"/>
            <ac:spMk id="2" creationId="{B0515D03-AD33-71F0-8479-49FA30CE171D}"/>
          </ac:spMkLst>
        </pc:spChg>
        <pc:spChg chg="del">
          <ac:chgData name="Taryn Somerville" userId="69027dbc-bab2-498d-a7ad-5b94e4d4fd30" providerId="ADAL" clId="{ED99946B-B14E-40D3-8A62-D65C68EFF398}" dt="2025-08-28T02:06:35.112" v="207" actId="700"/>
          <ac:spMkLst>
            <pc:docMk/>
            <pc:sldMk cId="3352622940" sldId="274"/>
            <ac:spMk id="3" creationId="{2777FE25-1CC0-78AC-45D6-CDBA2AF32367}"/>
          </ac:spMkLst>
        </pc:spChg>
        <pc:spChg chg="add mod">
          <ac:chgData name="Taryn Somerville" userId="69027dbc-bab2-498d-a7ad-5b94e4d4fd30" providerId="ADAL" clId="{ED99946B-B14E-40D3-8A62-D65C68EFF398}" dt="2025-08-28T02:07:37.649" v="234" actId="1076"/>
          <ac:spMkLst>
            <pc:docMk/>
            <pc:sldMk cId="3352622940" sldId="274"/>
            <ac:spMk id="4" creationId="{2382DEDC-F986-B9C9-E16C-9B211FE72990}"/>
          </ac:spMkLst>
        </pc:spChg>
        <pc:spChg chg="add del mod ord">
          <ac:chgData name="Taryn Somerville" userId="69027dbc-bab2-498d-a7ad-5b94e4d4fd30" providerId="ADAL" clId="{ED99946B-B14E-40D3-8A62-D65C68EFF398}" dt="2025-08-28T02:07:24.262" v="231" actId="478"/>
          <ac:spMkLst>
            <pc:docMk/>
            <pc:sldMk cId="3352622940" sldId="274"/>
            <ac:spMk id="6" creationId="{69B3DB46-E88D-01EF-D9EA-4C716FF95B04}"/>
          </ac:spMkLst>
        </pc:spChg>
        <pc:spChg chg="add del mod">
          <ac:chgData name="Taryn Somerville" userId="69027dbc-bab2-498d-a7ad-5b94e4d4fd30" providerId="ADAL" clId="{ED99946B-B14E-40D3-8A62-D65C68EFF398}" dt="2025-08-28T02:07:06.525" v="229" actId="700"/>
          <ac:spMkLst>
            <pc:docMk/>
            <pc:sldMk cId="3352622940" sldId="274"/>
            <ac:spMk id="8" creationId="{2215B4DD-810E-ABA0-A6D3-4890582E51A4}"/>
          </ac:spMkLst>
        </pc:spChg>
        <pc:spChg chg="add del mod">
          <ac:chgData name="Taryn Somerville" userId="69027dbc-bab2-498d-a7ad-5b94e4d4fd30" providerId="ADAL" clId="{ED99946B-B14E-40D3-8A62-D65C68EFF398}" dt="2025-08-28T02:07:06.525" v="229" actId="700"/>
          <ac:spMkLst>
            <pc:docMk/>
            <pc:sldMk cId="3352622940" sldId="274"/>
            <ac:spMk id="10" creationId="{2C2BD665-B018-8EE7-FC97-2E93648E3417}"/>
          </ac:spMkLst>
        </pc:spChg>
      </pc:sldChg>
    </pc:docChg>
  </pc:docChgLst>
  <pc:docChgLst>
    <pc:chgData name="Claire Hill" userId="S::claire.hill@salvationarmy.org.au::395705f2-a15c-40fb-87d5-b2cda3f30c38" providerId="AD" clId="Web-{ADAF9366-2C65-6353-9928-C2F74EDFE719}"/>
    <pc:docChg chg="modSld">
      <pc:chgData name="Claire Hill" userId="S::claire.hill@salvationarmy.org.au::395705f2-a15c-40fb-87d5-b2cda3f30c38" providerId="AD" clId="Web-{ADAF9366-2C65-6353-9928-C2F74EDFE719}" dt="2025-08-26T23:10:18.961" v="0" actId="20577"/>
      <pc:docMkLst>
        <pc:docMk/>
      </pc:docMkLst>
      <pc:sldChg chg="modSp">
        <pc:chgData name="Claire Hill" userId="S::claire.hill@salvationarmy.org.au::395705f2-a15c-40fb-87d5-b2cda3f30c38" providerId="AD" clId="Web-{ADAF9366-2C65-6353-9928-C2F74EDFE719}" dt="2025-08-26T23:10:18.961" v="0" actId="20577"/>
        <pc:sldMkLst>
          <pc:docMk/>
          <pc:sldMk cId="3178865507" sldId="271"/>
        </pc:sldMkLst>
        <pc:spChg chg="mod">
          <ac:chgData name="Claire Hill" userId="S::claire.hill@salvationarmy.org.au::395705f2-a15c-40fb-87d5-b2cda3f30c38" providerId="AD" clId="Web-{ADAF9366-2C65-6353-9928-C2F74EDFE719}" dt="2025-08-26T23:10:18.961" v="0" actId="20577"/>
          <ac:spMkLst>
            <pc:docMk/>
            <pc:sldMk cId="3178865507" sldId="271"/>
            <ac:spMk id="2" creationId="{112D1798-7384-53BD-2075-8FE5BB86C7A8}"/>
          </ac:spMkLst>
        </pc:spChg>
      </pc:sldChg>
    </pc:docChg>
  </pc:docChgLst>
  <pc:docChgLst>
    <pc:chgData name="Adele Wakeling" userId="S::adele.wakeling@salvationarmy.org.au::b7afd67a-b179-4dfd-a649-da2b11702821" providerId="AD" clId="Web-{26E0A81A-4423-4DA7-34F1-27643A23BFC3}"/>
    <pc:docChg chg="mod modSld">
      <pc:chgData name="Adele Wakeling" userId="S::adele.wakeling@salvationarmy.org.au::b7afd67a-b179-4dfd-a649-da2b11702821" providerId="AD" clId="Web-{26E0A81A-4423-4DA7-34F1-27643A23BFC3}" dt="2025-08-26T23:37:36.439" v="36" actId="20577"/>
      <pc:docMkLst>
        <pc:docMk/>
      </pc:docMkLst>
      <pc:sldChg chg="modSp">
        <pc:chgData name="Adele Wakeling" userId="S::adele.wakeling@salvationarmy.org.au::b7afd67a-b179-4dfd-a649-da2b11702821" providerId="AD" clId="Web-{26E0A81A-4423-4DA7-34F1-27643A23BFC3}" dt="2025-08-26T23:32:07.786" v="3" actId="20577"/>
        <pc:sldMkLst>
          <pc:docMk/>
          <pc:sldMk cId="1895494347" sldId="264"/>
        </pc:sldMkLst>
        <pc:spChg chg="mod">
          <ac:chgData name="Adele Wakeling" userId="S::adele.wakeling@salvationarmy.org.au::b7afd67a-b179-4dfd-a649-da2b11702821" providerId="AD" clId="Web-{26E0A81A-4423-4DA7-34F1-27643A23BFC3}" dt="2025-08-26T23:32:07.786" v="3" actId="20577"/>
          <ac:spMkLst>
            <pc:docMk/>
            <pc:sldMk cId="1895494347" sldId="264"/>
            <ac:spMk id="2" creationId="{112D1798-7384-53BD-2075-8FE5BB86C7A8}"/>
          </ac:spMkLst>
        </pc:spChg>
      </pc:sldChg>
      <pc:sldChg chg="modSp">
        <pc:chgData name="Adele Wakeling" userId="S::adele.wakeling@salvationarmy.org.au::b7afd67a-b179-4dfd-a649-da2b11702821" providerId="AD" clId="Web-{26E0A81A-4423-4DA7-34F1-27643A23BFC3}" dt="2025-08-26T23:33:35.196" v="6" actId="20577"/>
        <pc:sldMkLst>
          <pc:docMk/>
          <pc:sldMk cId="1946601055" sldId="265"/>
        </pc:sldMkLst>
        <pc:spChg chg="mod">
          <ac:chgData name="Adele Wakeling" userId="S::adele.wakeling@salvationarmy.org.au::b7afd67a-b179-4dfd-a649-da2b11702821" providerId="AD" clId="Web-{26E0A81A-4423-4DA7-34F1-27643A23BFC3}" dt="2025-08-26T23:33:35.196" v="6" actId="20577"/>
          <ac:spMkLst>
            <pc:docMk/>
            <pc:sldMk cId="1946601055" sldId="265"/>
            <ac:spMk id="2" creationId="{112D1798-7384-53BD-2075-8FE5BB86C7A8}"/>
          </ac:spMkLst>
        </pc:spChg>
      </pc:sldChg>
      <pc:sldChg chg="modSp">
        <pc:chgData name="Adele Wakeling" userId="S::adele.wakeling@salvationarmy.org.au::b7afd67a-b179-4dfd-a649-da2b11702821" providerId="AD" clId="Web-{26E0A81A-4423-4DA7-34F1-27643A23BFC3}" dt="2025-08-26T23:34:05.431" v="9" actId="20577"/>
        <pc:sldMkLst>
          <pc:docMk/>
          <pc:sldMk cId="3519949744" sldId="266"/>
        </pc:sldMkLst>
        <pc:spChg chg="mod">
          <ac:chgData name="Adele Wakeling" userId="S::adele.wakeling@salvationarmy.org.au::b7afd67a-b179-4dfd-a649-da2b11702821" providerId="AD" clId="Web-{26E0A81A-4423-4DA7-34F1-27643A23BFC3}" dt="2025-08-26T23:34:05.431" v="9" actId="20577"/>
          <ac:spMkLst>
            <pc:docMk/>
            <pc:sldMk cId="3519949744" sldId="266"/>
            <ac:spMk id="2" creationId="{112D1798-7384-53BD-2075-8FE5BB86C7A8}"/>
          </ac:spMkLst>
        </pc:spChg>
      </pc:sldChg>
      <pc:sldChg chg="modSp">
        <pc:chgData name="Adele Wakeling" userId="S::adele.wakeling@salvationarmy.org.au::b7afd67a-b179-4dfd-a649-da2b11702821" providerId="AD" clId="Web-{26E0A81A-4423-4DA7-34F1-27643A23BFC3}" dt="2025-08-26T23:35:44.216" v="16" actId="20577"/>
        <pc:sldMkLst>
          <pc:docMk/>
          <pc:sldMk cId="2317925184" sldId="268"/>
        </pc:sldMkLst>
        <pc:spChg chg="mod">
          <ac:chgData name="Adele Wakeling" userId="S::adele.wakeling@salvationarmy.org.au::b7afd67a-b179-4dfd-a649-da2b11702821" providerId="AD" clId="Web-{26E0A81A-4423-4DA7-34F1-27643A23BFC3}" dt="2025-08-26T23:35:44.216" v="16" actId="20577"/>
          <ac:spMkLst>
            <pc:docMk/>
            <pc:sldMk cId="2317925184" sldId="268"/>
            <ac:spMk id="2" creationId="{112D1798-7384-53BD-2075-8FE5BB86C7A8}"/>
          </ac:spMkLst>
        </pc:spChg>
      </pc:sldChg>
      <pc:sldChg chg="modSp">
        <pc:chgData name="Adele Wakeling" userId="S::adele.wakeling@salvationarmy.org.au::b7afd67a-b179-4dfd-a649-da2b11702821" providerId="AD" clId="Web-{26E0A81A-4423-4DA7-34F1-27643A23BFC3}" dt="2025-08-26T23:36:34.046" v="18" actId="20577"/>
        <pc:sldMkLst>
          <pc:docMk/>
          <pc:sldMk cId="962174583" sldId="269"/>
        </pc:sldMkLst>
        <pc:spChg chg="mod">
          <ac:chgData name="Adele Wakeling" userId="S::adele.wakeling@salvationarmy.org.au::b7afd67a-b179-4dfd-a649-da2b11702821" providerId="AD" clId="Web-{26E0A81A-4423-4DA7-34F1-27643A23BFC3}" dt="2025-08-26T23:36:34.046" v="18" actId="20577"/>
          <ac:spMkLst>
            <pc:docMk/>
            <pc:sldMk cId="962174583" sldId="269"/>
            <ac:spMk id="2" creationId="{112D1798-7384-53BD-2075-8FE5BB86C7A8}"/>
          </ac:spMkLst>
        </pc:spChg>
      </pc:sldChg>
      <pc:sldChg chg="modSp">
        <pc:chgData name="Adele Wakeling" userId="S::adele.wakeling@salvationarmy.org.au::b7afd67a-b179-4dfd-a649-da2b11702821" providerId="AD" clId="Web-{26E0A81A-4423-4DA7-34F1-27643A23BFC3}" dt="2025-08-26T23:37:36.439" v="36" actId="20577"/>
        <pc:sldMkLst>
          <pc:docMk/>
          <pc:sldMk cId="595838752" sldId="270"/>
        </pc:sldMkLst>
        <pc:spChg chg="mod">
          <ac:chgData name="Adele Wakeling" userId="S::adele.wakeling@salvationarmy.org.au::b7afd67a-b179-4dfd-a649-da2b11702821" providerId="AD" clId="Web-{26E0A81A-4423-4DA7-34F1-27643A23BFC3}" dt="2025-08-26T23:37:36.439" v="36" actId="20577"/>
          <ac:spMkLst>
            <pc:docMk/>
            <pc:sldMk cId="595838752" sldId="270"/>
            <ac:spMk id="2" creationId="{112D1798-7384-53BD-2075-8FE5BB86C7A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967454A-2F2B-828D-4E58-58EEFE912A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C3320B-020B-E14A-C234-F76ED1E5F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5AE8C-8512-D2EE-ACE4-4D6F1911FA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E3B95C-2E39-EE35-298B-D89FBDBBB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9A3DE-FA66-583A-5BDC-6831BA053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46CC86-1922-14B5-A114-1BD1DFB02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678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79E17-137F-ADE9-065F-A2B2D77289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31FCD-594C-2395-EB6E-D478F251F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DF2B15-EFC0-00EA-7FA0-155A11C61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3DA1AD-F2DB-F55E-9929-187236A51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group of people playing with a hose&#10;&#10;Description automatically generated">
            <a:extLst>
              <a:ext uri="{FF2B5EF4-FFF2-40B4-BE49-F238E27FC236}">
                <a16:creationId xmlns:a16="http://schemas.microsoft.com/office/drawing/2014/main" id="{42108714-863C-11A9-C1CE-4E1A0A8F6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9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4997D-6453-B6DE-DF2E-65911AB46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25FF6-E967-A191-4440-C52E1074C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A5E31-338D-CF91-1D4B-931C819CA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E5458-2C6D-38B0-0720-482FF956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71BCF-43EB-1598-761D-BEA94292A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097D0A-BF4B-B289-22FB-7AE2613807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6176962"/>
            <a:ext cx="12192000" cy="68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14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42B33EA-1526-A69B-134E-2365811DDD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58D1C52-86F1-213A-1540-BD522B2F7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982AB-3900-79A7-6B62-924CA79E49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063DF-935C-3050-B24C-B7FEF67B2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D202B5-4AB5-38C6-047F-8A3E34A79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CB019A-D515-FBD0-6346-383F0F03E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B8CAA9-CFDB-5B53-1568-D7CF683F8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528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747EB-7B62-63D0-3C19-BBBBFCFC2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5137DA-AE98-AC7C-F739-23AADC516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FAA01A"/>
                </a:solidFill>
                <a:latin typeface="Avenir Next LT Pro Demi" panose="020B0504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130FBE-2906-8439-46B0-04036E969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D885A6-7466-6092-0003-57084C2C59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 i="0">
                <a:solidFill>
                  <a:srgbClr val="FAA01A"/>
                </a:solidFill>
                <a:latin typeface="Avenir Next LT Pro Demi" panose="020B0504020202020204" pitchFamily="34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7BAFD5-56C4-EFB6-F717-D3763A16CA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83A473-D2A7-5453-718E-EF74446F6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BC1698-02BE-53C6-5023-C85CC89A6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C4438E-F19D-B217-FD36-93839B061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74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5F384-B252-ADC9-F539-CEDF17DA3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A2F877-C756-3A8F-6F80-E7D84A6E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82047-04F2-F812-B2D4-2E016AB09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99EB03-0757-4251-FFF4-12B40704A2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6821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AD774-72BE-EBC2-BF8A-CA00D9D75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56CB69-42EB-015D-EA5C-BB6DC8CD5E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A8F67-E604-3B1A-687D-B2B089CB42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FDDD42-9DE6-09D2-D0BA-DC89E44EA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52DA5-F8CA-B34F-0CFF-209B93CEA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2B8A6B-6BD9-B047-A6C9-AC468A5D7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99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ADCC-BB01-BB5E-655F-0659A7AA8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F757F5-877A-9E82-A36D-17F4C2CC68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6E4F55-25A7-DFB4-34CE-2BD637A393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C2D167-531B-5D41-3215-9DA58785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0CC2E2-37C2-A49D-1AA9-218BFE0D9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9E225E-C193-525C-0CBD-9B3CECE90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32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839F8-CFE3-1850-B384-BD4149E49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8450DB-B687-67E4-4B77-70E8CED8A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851077-4B6D-046F-DB27-F1687CDB5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D481F-3BD0-9E6C-745B-3D1272B8E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1B746-1BBB-9A74-B107-9AC5B3598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3CF4D8-EE15-56C1-8821-AE4646A5D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4D20C-3310-AD6D-B624-2C0591171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981A0-82DE-F18C-ED5F-8E39BFE88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C7EED7-DAA8-2CEB-DB55-A776F1299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450057-EB1F-F005-D0B5-53FC16526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984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BBB529-01EB-8A59-6D02-F194DD938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4CAF76-308D-C4F8-D889-296390525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ABACF-4C16-E8E4-01D1-BC181AECF0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3CD6D1-3DF4-B948-A4E2-C69F2706B7F0}" type="datetimeFigureOut">
              <a:rPr lang="en-US" smtClean="0"/>
              <a:t>8/27/2025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87FE55-BEC9-02CC-2D03-4ADB2B3FE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B6CA8-AC58-16E1-5040-8EFDCD9E12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276C5B-A863-6C49-844D-23B15BFAF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02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FFC705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venir Next LT Pro Light" panose="020B03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alphaModFix amt="5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1B186-3682-E100-AF67-D7797A35BE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4358" y="1137827"/>
            <a:ext cx="6316133" cy="2807230"/>
          </a:xfrm>
        </p:spPr>
        <p:txBody>
          <a:bodyPr>
            <a:normAutofit fontScale="90000"/>
          </a:bodyPr>
          <a:lstStyle/>
          <a:p>
            <a:pPr algn="r">
              <a:lnSpc>
                <a:spcPct val="80000"/>
              </a:lnSpc>
            </a:pPr>
            <a:r>
              <a:rPr lang="en-US" sz="11500">
                <a:ln>
                  <a:solidFill>
                    <a:srgbClr val="FFC705"/>
                  </a:solidFill>
                </a:ln>
              </a:rPr>
              <a:t>Summer Psalms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82BE14-97DD-519F-A01C-7FB659EFE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4357" y="4147966"/>
            <a:ext cx="6316134" cy="1655762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>
                <a:solidFill>
                  <a:schemeClr val="tx2"/>
                </a:solidFill>
                <a:latin typeface="Avenir Next LT Pro" panose="020B0504020202020204" pitchFamily="34" charset="0"/>
              </a:rPr>
              <a:t>Psalm 23</a:t>
            </a:r>
          </a:p>
          <a:p>
            <a:pPr algn="r"/>
            <a:r>
              <a:rPr lang="en-US" sz="4400" dirty="0">
                <a:solidFill>
                  <a:schemeClr val="tx2"/>
                </a:solidFill>
              </a:rPr>
              <a:t>Major Esther Ong</a:t>
            </a:r>
          </a:p>
        </p:txBody>
      </p:sp>
    </p:spTree>
    <p:extLst>
      <p:ext uri="{BB962C8B-B14F-4D97-AF65-F5344CB8AC3E}">
        <p14:creationId xmlns:p14="http://schemas.microsoft.com/office/powerpoint/2010/main" val="1799260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106" y="215153"/>
            <a:ext cx="11483788" cy="5880847"/>
          </a:xfrm>
        </p:spPr>
        <p:txBody>
          <a:bodyPr>
            <a:norm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In Verse 6, David says, </a:t>
            </a:r>
            <a:b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“Surely your goodness and love will follow me all the days of my life.”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 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Can we also say this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with confidence?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How can we be sure? </a:t>
            </a:r>
            <a:endParaRPr lang="en-US" sz="88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838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358" y="403412"/>
            <a:ext cx="11447284" cy="5683352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In what ways does this psalm encourage or inspire you?</a:t>
            </a:r>
            <a:endParaRPr lang="en-US" sz="36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8655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806" y="221673"/>
            <a:ext cx="11420389" cy="5865091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Based on what we've talked about, what is one thing you would like prayer for today?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37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059" y="221673"/>
            <a:ext cx="10443883" cy="5865091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AU" sz="6000" i="1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Spend time praying for each other about the things you shared.  </a:t>
            </a:r>
            <a:endParaRPr lang="en-US" sz="3600" i="1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656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5368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882" y="1923544"/>
            <a:ext cx="11058236" cy="2576738"/>
          </a:xfrm>
        </p:spPr>
        <p:txBody>
          <a:bodyPr>
            <a:normAutofit/>
          </a:bodyPr>
          <a:lstStyle/>
          <a:p>
            <a:pPr algn="ctr"/>
            <a:r>
              <a:rPr lang="en-AU" sz="66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stood out for you from what Esther shared?</a:t>
            </a:r>
            <a:endParaRPr lang="en-US" sz="66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078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882" y="1096890"/>
            <a:ext cx="11058236" cy="4183322"/>
          </a:xfrm>
        </p:spPr>
        <p:txBody>
          <a:bodyPr>
            <a:normAutofit/>
          </a:bodyPr>
          <a:lstStyle/>
          <a:p>
            <a:pPr algn="ctr"/>
            <a:r>
              <a:rPr lang="en-AU" sz="66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When was the last time you read Psalm 23?</a:t>
            </a:r>
            <a:endParaRPr lang="en-US" sz="66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174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4036" y="349625"/>
            <a:ext cx="9923928" cy="5773270"/>
          </a:xfrm>
        </p:spPr>
        <p:txBody>
          <a:bodyPr>
            <a:no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Can you think of a time when this psalm spoke to you personally?</a:t>
            </a:r>
            <a:r>
              <a:rPr lang="en-AU" sz="24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  </a:t>
            </a:r>
            <a:br>
              <a:rPr lang="en-AU" sz="2400" b="0" dirty="0">
                <a:latin typeface="Avenir Next LT Pro Demi" panose="020B0704020202020204" pitchFamily="34" charset="0"/>
              </a:rPr>
            </a:br>
            <a:br>
              <a:rPr lang="en-AU" sz="2400" b="0" dirty="0"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was happening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at the time?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494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71055"/>
            <a:ext cx="11287125" cy="5633910"/>
          </a:xfrm>
        </p:spPr>
        <p:txBody>
          <a:bodyPr>
            <a:no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Esther asks, “When was the last time you felt the presence of the Shepherd and experienced true rest and restoration to your soul?” </a:t>
            </a:r>
            <a:br>
              <a:rPr lang="en-AU" sz="6000" b="0" dirty="0"/>
            </a:br>
            <a:br>
              <a:rPr lang="en-AU" sz="3200" b="0" dirty="0"/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Can you think of a time?</a:t>
            </a:r>
            <a:endParaRPr lang="en-US" sz="54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601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218" y="322729"/>
            <a:ext cx="11257565" cy="5764035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Esther shared that she had many life experiences that testify to God’s provision.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br>
              <a:rPr lang="en-AU" sz="2400" b="0" dirty="0"/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Is there an example of this in your life?</a:t>
            </a:r>
            <a:endParaRPr lang="en-US" sz="66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949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118" y="430442"/>
            <a:ext cx="10219765" cy="5656458"/>
          </a:xfrm>
        </p:spPr>
        <p:txBody>
          <a:bodyPr>
            <a:normAutofit/>
          </a:bodyPr>
          <a:lstStyle/>
          <a:p>
            <a:pPr algn="ctr"/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Can you think of a time when you have needed to trust in God?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What happened?</a:t>
            </a:r>
            <a:endParaRPr lang="en-US" sz="60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693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142" y="221673"/>
            <a:ext cx="11501717" cy="5865091"/>
          </a:xfrm>
        </p:spPr>
        <p:txBody>
          <a:bodyPr>
            <a:norm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In Verse 2 it says, “He makes me lie down in green pastures...”</a:t>
            </a:r>
            <a:br>
              <a:rPr lang="en-AU" sz="2400" b="0" dirty="0"/>
            </a:br>
            <a:r>
              <a:rPr lang="en-AU" sz="2400" b="0" dirty="0">
                <a:solidFill>
                  <a:schemeClr val="tx2"/>
                </a:solidFill>
                <a:latin typeface="Avenir Next LT Pro"/>
              </a:rPr>
              <a:t> </a:t>
            </a:r>
            <a:br>
              <a:rPr lang="en-AU" sz="4800" b="0" dirty="0"/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Has there been a time where God has made it clear that you needed to rest?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How did he let you know?</a:t>
            </a:r>
            <a:endParaRPr lang="en-US" sz="88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925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D1798-7384-53BD-2075-8FE5BB86C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141" y="221673"/>
            <a:ext cx="11501718" cy="5865091"/>
          </a:xfrm>
        </p:spPr>
        <p:txBody>
          <a:bodyPr>
            <a:normAutofit/>
          </a:bodyPr>
          <a:lstStyle/>
          <a:p>
            <a:pPr algn="ctr"/>
            <a:r>
              <a:rPr lang="en-AU" sz="5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  <a:t>Esther asks, “Have you ever wondered if you are where you’re meant to be?”</a:t>
            </a:r>
            <a:br>
              <a:rPr lang="en-AU" sz="2400" b="0" dirty="0">
                <a:solidFill>
                  <a:schemeClr val="tx2"/>
                </a:solidFill>
                <a:latin typeface="Avenir Next LT Pro Light" panose="020B0304020202020204" pitchFamily="34" charset="0"/>
              </a:rPr>
            </a:br>
            <a:br>
              <a:rPr lang="en-US" sz="2400" dirty="0"/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How do you know you are </a:t>
            </a:r>
            <a:b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</a:br>
            <a:r>
              <a:rPr lang="en-AU" sz="6000" b="0" dirty="0">
                <a:solidFill>
                  <a:schemeClr val="tx2"/>
                </a:solidFill>
                <a:latin typeface="Avenir Next LT Pro Demi" panose="020B0704020202020204" pitchFamily="34" charset="0"/>
              </a:rPr>
              <a:t>on the right path?</a:t>
            </a:r>
            <a:endParaRPr lang="en-US" sz="8800" b="0" dirty="0">
              <a:solidFill>
                <a:schemeClr val="tx2"/>
              </a:solidFill>
              <a:latin typeface="Avenir Next LT Pro Demi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2174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and Guideline Colours">
      <a:dk1>
        <a:srgbClr val="003450"/>
      </a:dk1>
      <a:lt1>
        <a:sysClr val="window" lastClr="FFFFFF"/>
      </a:lt1>
      <a:dk2>
        <a:srgbClr val="003450"/>
      </a:dk2>
      <a:lt2>
        <a:srgbClr val="E6E7E8"/>
      </a:lt2>
      <a:accent1>
        <a:srgbClr val="2A2D79"/>
      </a:accent1>
      <a:accent2>
        <a:srgbClr val="EF373E"/>
      </a:accent2>
      <a:accent3>
        <a:srgbClr val="BED9DF"/>
      </a:accent3>
      <a:accent4>
        <a:srgbClr val="FAA01A"/>
      </a:accent4>
      <a:accent5>
        <a:srgbClr val="1F59A9"/>
      </a:accent5>
      <a:accent6>
        <a:srgbClr val="007C88"/>
      </a:accent6>
      <a:hlink>
        <a:srgbClr val="1F59A9"/>
      </a:hlink>
      <a:folHlink>
        <a:srgbClr val="9C295C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mmer Fun Powerpoint" id="{873B6FB9-771B-8F40-B043-8A8F1F5C39A5}" vid="{5DF79D83-8729-F045-8231-DB0E6F14558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3e43f0dc68f30519f39bcd0443e13276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401f36c531559c78f511e6471f28b257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CF038FA-480F-42DB-A61B-B7ABB9D4A467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A2CAAA9-4231-4A1D-A07F-A402662254B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93CF31-A019-4955-AC94-77E978C37F1A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Summer Fun Powerpoint</Template>
  <TotalTime>3085</TotalTime>
  <Words>290</Words>
  <Application>Microsoft Office PowerPoint</Application>
  <PresentationFormat>Widescreen</PresentationFormat>
  <Paragraphs>15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Arial</vt:lpstr>
      <vt:lpstr>Avenir Next LT Pro</vt:lpstr>
      <vt:lpstr>Avenir Next LT Pro Demi</vt:lpstr>
      <vt:lpstr>Avenir Next LT Pro Light</vt:lpstr>
      <vt:lpstr>Office Theme</vt:lpstr>
      <vt:lpstr>Summer Psalms</vt:lpstr>
      <vt:lpstr>What stood out for you from what Esther shared?</vt:lpstr>
      <vt:lpstr>When was the last time you read Psalm 23?</vt:lpstr>
      <vt:lpstr>Can you think of a time when this psalm spoke to you personally?    What was happening  at the time?</vt:lpstr>
      <vt:lpstr>Esther asks, “When was the last time you felt the presence of the Shepherd and experienced true rest and restoration to your soul?”   Can you think of a time?</vt:lpstr>
      <vt:lpstr>Esther shared that she had many life experiences that testify to God’s provision.  Is there an example of this in your life?</vt:lpstr>
      <vt:lpstr>Can you think of a time when you have needed to trust in God?  What happened?</vt:lpstr>
      <vt:lpstr>In Verse 2 it says, “He makes me lie down in green pastures...”   Has there been a time where God has made it clear that you needed to rest?  How did he let you know?</vt:lpstr>
      <vt:lpstr>Esther asks, “Have you ever wondered if you are where you’re meant to be?”  How do you know you are  on the right path?</vt:lpstr>
      <vt:lpstr>In Verse 6, David says,  “Surely your goodness and love will follow me all the days of my life.”   Can we also say this  with confidence?  How can we be sure? </vt:lpstr>
      <vt:lpstr>In what ways does this psalm encourage or inspire you?</vt:lpstr>
      <vt:lpstr>Based on what we've talked about, what is one thing you would like prayer for today?</vt:lpstr>
      <vt:lpstr>Spend time praying for each other about the things you shared. 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Summer Psalms</dc:title>
  <dc:creator>Taryn Somerville</dc:creator>
  <cp:lastModifiedBy>Taryn Somerville</cp:lastModifiedBy>
  <cp:revision>26</cp:revision>
  <dcterms:created xsi:type="dcterms:W3CDTF">2025-08-25T05:30:10Z</dcterms:created>
  <dcterms:modified xsi:type="dcterms:W3CDTF">2025-08-29T06:29:02Z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