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9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3" r:id="rId15"/>
    <p:sldId id="26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6BB57A5-3422-5AAC-5A01-6B12C9A89F74}" name="Taryn Somerville" initials="TS" userId="S::taryn.somerville@salvationarmy.org.au::69027dbc-bab2-498d-a7ad-5b94e4d4fd30" providerId="AD"/>
  <p188:author id="{58A1FEC0-5CA7-BE3C-DC26-F132A96FB832}" name="Adele Wakeling" initials="AW" userId="S::adele.wakeling@salvationarmy.org.au::b7afd67a-b179-4dfd-a649-da2b1170282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705"/>
    <a:srgbClr val="FAA01A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Hill" userId="S::claire.hill@salvationarmy.org.au::395705f2-a15c-40fb-87d5-b2cda3f30c38" providerId="AD" clId="Web-{6709AC90-10DA-061A-4B79-05D058EA69B4}"/>
    <pc:docChg chg="modSld">
      <pc:chgData name="Claire Hill" userId="S::claire.hill@salvationarmy.org.au::395705f2-a15c-40fb-87d5-b2cda3f30c38" providerId="AD" clId="Web-{6709AC90-10DA-061A-4B79-05D058EA69B4}" dt="2025-08-26T23:12:11.933" v="32" actId="20577"/>
      <pc:docMkLst>
        <pc:docMk/>
      </pc:docMkLst>
      <pc:sldChg chg="modSp">
        <pc:chgData name="Claire Hill" userId="S::claire.hill@salvationarmy.org.au::395705f2-a15c-40fb-87d5-b2cda3f30c38" providerId="AD" clId="Web-{6709AC90-10DA-061A-4B79-05D058EA69B4}" dt="2025-08-26T23:11:26.212" v="26" actId="20577"/>
        <pc:sldMkLst>
          <pc:docMk/>
          <pc:sldMk cId="1895494347" sldId="264"/>
        </pc:sldMkLst>
        <pc:spChg chg="mod">
          <ac:chgData name="Claire Hill" userId="S::claire.hill@salvationarmy.org.au::395705f2-a15c-40fb-87d5-b2cda3f30c38" providerId="AD" clId="Web-{6709AC90-10DA-061A-4B79-05D058EA69B4}" dt="2025-08-26T23:11:26.212" v="26" actId="20577"/>
          <ac:spMkLst>
            <pc:docMk/>
            <pc:sldMk cId="1895494347" sldId="264"/>
            <ac:spMk id="2" creationId="{112D1798-7384-53BD-2075-8FE5BB86C7A8}"/>
          </ac:spMkLst>
        </pc:spChg>
      </pc:sldChg>
      <pc:sldChg chg="modSp">
        <pc:chgData name="Claire Hill" userId="S::claire.hill@salvationarmy.org.au::395705f2-a15c-40fb-87d5-b2cda3f30c38" providerId="AD" clId="Web-{6709AC90-10DA-061A-4B79-05D058EA69B4}" dt="2025-08-26T23:11:37.244" v="28" actId="20577"/>
        <pc:sldMkLst>
          <pc:docMk/>
          <pc:sldMk cId="1946601055" sldId="265"/>
        </pc:sldMkLst>
        <pc:spChg chg="mod">
          <ac:chgData name="Claire Hill" userId="S::claire.hill@salvationarmy.org.au::395705f2-a15c-40fb-87d5-b2cda3f30c38" providerId="AD" clId="Web-{6709AC90-10DA-061A-4B79-05D058EA69B4}" dt="2025-08-26T23:11:37.244" v="28" actId="20577"/>
          <ac:spMkLst>
            <pc:docMk/>
            <pc:sldMk cId="1946601055" sldId="265"/>
            <ac:spMk id="2" creationId="{112D1798-7384-53BD-2075-8FE5BB86C7A8}"/>
          </ac:spMkLst>
        </pc:spChg>
      </pc:sldChg>
      <pc:sldChg chg="modSp">
        <pc:chgData name="Claire Hill" userId="S::claire.hill@salvationarmy.org.au::395705f2-a15c-40fb-87d5-b2cda3f30c38" providerId="AD" clId="Web-{6709AC90-10DA-061A-4B79-05D058EA69B4}" dt="2025-08-26T23:11:47.354" v="29" actId="20577"/>
        <pc:sldMkLst>
          <pc:docMk/>
          <pc:sldMk cId="3519949744" sldId="266"/>
        </pc:sldMkLst>
        <pc:spChg chg="mod">
          <ac:chgData name="Claire Hill" userId="S::claire.hill@salvationarmy.org.au::395705f2-a15c-40fb-87d5-b2cda3f30c38" providerId="AD" clId="Web-{6709AC90-10DA-061A-4B79-05D058EA69B4}" dt="2025-08-26T23:11:47.354" v="29" actId="20577"/>
          <ac:spMkLst>
            <pc:docMk/>
            <pc:sldMk cId="3519949744" sldId="266"/>
            <ac:spMk id="2" creationId="{112D1798-7384-53BD-2075-8FE5BB86C7A8}"/>
          </ac:spMkLst>
        </pc:spChg>
      </pc:sldChg>
      <pc:sldChg chg="modSp">
        <pc:chgData name="Claire Hill" userId="S::claire.hill@salvationarmy.org.au::395705f2-a15c-40fb-87d5-b2cda3f30c38" providerId="AD" clId="Web-{6709AC90-10DA-061A-4B79-05D058EA69B4}" dt="2025-08-26T23:12:03.042" v="31" actId="20577"/>
        <pc:sldMkLst>
          <pc:docMk/>
          <pc:sldMk cId="962174583" sldId="269"/>
        </pc:sldMkLst>
        <pc:spChg chg="mod">
          <ac:chgData name="Claire Hill" userId="S::claire.hill@salvationarmy.org.au::395705f2-a15c-40fb-87d5-b2cda3f30c38" providerId="AD" clId="Web-{6709AC90-10DA-061A-4B79-05D058EA69B4}" dt="2025-08-26T23:12:03.042" v="31" actId="20577"/>
          <ac:spMkLst>
            <pc:docMk/>
            <pc:sldMk cId="962174583" sldId="269"/>
            <ac:spMk id="2" creationId="{112D1798-7384-53BD-2075-8FE5BB86C7A8}"/>
          </ac:spMkLst>
        </pc:spChg>
      </pc:sldChg>
      <pc:sldChg chg="modSp">
        <pc:chgData name="Claire Hill" userId="S::claire.hill@salvationarmy.org.au::395705f2-a15c-40fb-87d5-b2cda3f30c38" providerId="AD" clId="Web-{6709AC90-10DA-061A-4B79-05D058EA69B4}" dt="2025-08-26T23:12:11.933" v="32" actId="20577"/>
        <pc:sldMkLst>
          <pc:docMk/>
          <pc:sldMk cId="595838752" sldId="270"/>
        </pc:sldMkLst>
        <pc:spChg chg="mod">
          <ac:chgData name="Claire Hill" userId="S::claire.hill@salvationarmy.org.au::395705f2-a15c-40fb-87d5-b2cda3f30c38" providerId="AD" clId="Web-{6709AC90-10DA-061A-4B79-05D058EA69B4}" dt="2025-08-26T23:12:11.933" v="32" actId="20577"/>
          <ac:spMkLst>
            <pc:docMk/>
            <pc:sldMk cId="595838752" sldId="270"/>
            <ac:spMk id="2" creationId="{112D1798-7384-53BD-2075-8FE5BB86C7A8}"/>
          </ac:spMkLst>
        </pc:spChg>
      </pc:sldChg>
    </pc:docChg>
  </pc:docChgLst>
  <pc:docChgLst>
    <pc:chgData name="Adele Wakeling" userId="S::adele.wakeling@salvationarmy.org.au::b7afd67a-b179-4dfd-a649-da2b11702821" providerId="AD" clId="Web-{7F1D6F04-AE48-337F-8C59-5EECFCCBE80C}"/>
    <pc:docChg chg="modSld">
      <pc:chgData name="Adele Wakeling" userId="S::adele.wakeling@salvationarmy.org.au::b7afd67a-b179-4dfd-a649-da2b11702821" providerId="AD" clId="Web-{7F1D6F04-AE48-337F-8C59-5EECFCCBE80C}" dt="2025-08-27T00:06:22.689" v="7" actId="20577"/>
      <pc:docMkLst>
        <pc:docMk/>
      </pc:docMkLst>
      <pc:sldChg chg="modSp">
        <pc:chgData name="Adele Wakeling" userId="S::adele.wakeling@salvationarmy.org.au::b7afd67a-b179-4dfd-a649-da2b11702821" providerId="AD" clId="Web-{7F1D6F04-AE48-337F-8C59-5EECFCCBE80C}" dt="2025-08-27T00:04:44.525" v="1" actId="20577"/>
        <pc:sldMkLst>
          <pc:docMk/>
          <pc:sldMk cId="1895494347" sldId="264"/>
        </pc:sldMkLst>
        <pc:spChg chg="mod">
          <ac:chgData name="Adele Wakeling" userId="S::adele.wakeling@salvationarmy.org.au::b7afd67a-b179-4dfd-a649-da2b11702821" providerId="AD" clId="Web-{7F1D6F04-AE48-337F-8C59-5EECFCCBE80C}" dt="2025-08-27T00:04:44.525" v="1" actId="20577"/>
          <ac:spMkLst>
            <pc:docMk/>
            <pc:sldMk cId="1895494347" sldId="264"/>
            <ac:spMk id="2" creationId="{112D1798-7384-53BD-2075-8FE5BB86C7A8}"/>
          </ac:spMkLst>
        </pc:spChg>
      </pc:sldChg>
      <pc:sldChg chg="modSp">
        <pc:chgData name="Adele Wakeling" userId="S::adele.wakeling@salvationarmy.org.au::b7afd67a-b179-4dfd-a649-da2b11702821" providerId="AD" clId="Web-{7F1D6F04-AE48-337F-8C59-5EECFCCBE80C}" dt="2025-08-27T00:06:22.689" v="7" actId="20577"/>
        <pc:sldMkLst>
          <pc:docMk/>
          <pc:sldMk cId="595838752" sldId="270"/>
        </pc:sldMkLst>
        <pc:spChg chg="mod">
          <ac:chgData name="Adele Wakeling" userId="S::adele.wakeling@salvationarmy.org.au::b7afd67a-b179-4dfd-a649-da2b11702821" providerId="AD" clId="Web-{7F1D6F04-AE48-337F-8C59-5EECFCCBE80C}" dt="2025-08-27T00:06:22.689" v="7" actId="20577"/>
          <ac:spMkLst>
            <pc:docMk/>
            <pc:sldMk cId="595838752" sldId="270"/>
            <ac:spMk id="2" creationId="{112D1798-7384-53BD-2075-8FE5BB86C7A8}"/>
          </ac:spMkLst>
        </pc:spChg>
      </pc:sldChg>
    </pc:docChg>
  </pc:docChgLst>
  <pc:docChgLst>
    <pc:chgData name="Taryn Somerville" userId="69027dbc-bab2-498d-a7ad-5b94e4d4fd30" providerId="ADAL" clId="{44D8F23F-7B9C-4BB9-8F9B-7F1DD1ADAE57}"/>
    <pc:docChg chg="undo redo custSel delSld modSld">
      <pc:chgData name="Taryn Somerville" userId="69027dbc-bab2-498d-a7ad-5b94e4d4fd30" providerId="ADAL" clId="{44D8F23F-7B9C-4BB9-8F9B-7F1DD1ADAE57}" dt="2025-08-29T06:37:56.874" v="291"/>
      <pc:docMkLst>
        <pc:docMk/>
      </pc:docMkLst>
      <pc:sldChg chg="modSp mod">
        <pc:chgData name="Taryn Somerville" userId="69027dbc-bab2-498d-a7ad-5b94e4d4fd30" providerId="ADAL" clId="{44D8F23F-7B9C-4BB9-8F9B-7F1DD1ADAE57}" dt="2025-08-25T08:50:13.420" v="80" actId="403"/>
        <pc:sldMkLst>
          <pc:docMk/>
          <pc:sldMk cId="1799260835" sldId="256"/>
        </pc:sldMkLst>
        <pc:spChg chg="mod">
          <ac:chgData name="Taryn Somerville" userId="69027dbc-bab2-498d-a7ad-5b94e4d4fd30" providerId="ADAL" clId="{44D8F23F-7B9C-4BB9-8F9B-7F1DD1ADAE57}" dt="2025-08-25T08:50:13.420" v="80" actId="403"/>
          <ac:spMkLst>
            <pc:docMk/>
            <pc:sldMk cId="1799260835" sldId="256"/>
            <ac:spMk id="3" creationId="{D682BE14-97DD-519F-A01C-7FB659EFE063}"/>
          </ac:spMkLst>
        </pc:spChg>
      </pc:sldChg>
      <pc:sldChg chg="modSp mod">
        <pc:chgData name="Taryn Somerville" userId="69027dbc-bab2-498d-a7ad-5b94e4d4fd30" providerId="ADAL" clId="{44D8F23F-7B9C-4BB9-8F9B-7F1DD1ADAE57}" dt="2025-08-28T08:01:08.176" v="119" actId="12788"/>
        <pc:sldMkLst>
          <pc:docMk/>
          <pc:sldMk cId="2112078354" sldId="259"/>
        </pc:sldMkLst>
        <pc:spChg chg="mod">
          <ac:chgData name="Taryn Somerville" userId="69027dbc-bab2-498d-a7ad-5b94e4d4fd30" providerId="ADAL" clId="{44D8F23F-7B9C-4BB9-8F9B-7F1DD1ADAE57}" dt="2025-08-28T08:01:08.176" v="119" actId="12788"/>
          <ac:spMkLst>
            <pc:docMk/>
            <pc:sldMk cId="2112078354" sldId="259"/>
            <ac:spMk id="2" creationId="{112D1798-7384-53BD-2075-8FE5BB86C7A8}"/>
          </ac:spMkLst>
        </pc:spChg>
      </pc:sldChg>
      <pc:sldChg chg="modSp mod">
        <pc:chgData name="Taryn Somerville" userId="69027dbc-bab2-498d-a7ad-5b94e4d4fd30" providerId="ADAL" clId="{44D8F23F-7B9C-4BB9-8F9B-7F1DD1ADAE57}" dt="2025-08-28T08:02:46.185" v="121" actId="12788"/>
        <pc:sldMkLst>
          <pc:docMk/>
          <pc:sldMk cId="3832174574" sldId="263"/>
        </pc:sldMkLst>
        <pc:spChg chg="mod">
          <ac:chgData name="Taryn Somerville" userId="69027dbc-bab2-498d-a7ad-5b94e4d4fd30" providerId="ADAL" clId="{44D8F23F-7B9C-4BB9-8F9B-7F1DD1ADAE57}" dt="2025-08-28T08:02:46.185" v="121" actId="12788"/>
          <ac:spMkLst>
            <pc:docMk/>
            <pc:sldMk cId="3832174574" sldId="263"/>
            <ac:spMk id="2" creationId="{112D1798-7384-53BD-2075-8FE5BB86C7A8}"/>
          </ac:spMkLst>
        </pc:spChg>
      </pc:sldChg>
      <pc:sldChg chg="modSp mod">
        <pc:chgData name="Taryn Somerville" userId="69027dbc-bab2-498d-a7ad-5b94e4d4fd30" providerId="ADAL" clId="{44D8F23F-7B9C-4BB9-8F9B-7F1DD1ADAE57}" dt="2025-08-28T08:06:47.186" v="171" actId="404"/>
        <pc:sldMkLst>
          <pc:docMk/>
          <pc:sldMk cId="1895494347" sldId="264"/>
        </pc:sldMkLst>
        <pc:spChg chg="mod">
          <ac:chgData name="Taryn Somerville" userId="69027dbc-bab2-498d-a7ad-5b94e4d4fd30" providerId="ADAL" clId="{44D8F23F-7B9C-4BB9-8F9B-7F1DD1ADAE57}" dt="2025-08-28T08:06:47.186" v="171" actId="404"/>
          <ac:spMkLst>
            <pc:docMk/>
            <pc:sldMk cId="1895494347" sldId="264"/>
            <ac:spMk id="2" creationId="{112D1798-7384-53BD-2075-8FE5BB86C7A8}"/>
          </ac:spMkLst>
        </pc:spChg>
      </pc:sldChg>
      <pc:sldChg chg="modSp mod">
        <pc:chgData name="Taryn Somerville" userId="69027dbc-bab2-498d-a7ad-5b94e4d4fd30" providerId="ADAL" clId="{44D8F23F-7B9C-4BB9-8F9B-7F1DD1ADAE57}" dt="2025-08-28T08:07:49.652" v="179" actId="12788"/>
        <pc:sldMkLst>
          <pc:docMk/>
          <pc:sldMk cId="1946601055" sldId="265"/>
        </pc:sldMkLst>
        <pc:spChg chg="mod">
          <ac:chgData name="Taryn Somerville" userId="69027dbc-bab2-498d-a7ad-5b94e4d4fd30" providerId="ADAL" clId="{44D8F23F-7B9C-4BB9-8F9B-7F1DD1ADAE57}" dt="2025-08-28T08:07:49.652" v="179" actId="12788"/>
          <ac:spMkLst>
            <pc:docMk/>
            <pc:sldMk cId="1946601055" sldId="265"/>
            <ac:spMk id="2" creationId="{112D1798-7384-53BD-2075-8FE5BB86C7A8}"/>
          </ac:spMkLst>
        </pc:spChg>
      </pc:sldChg>
      <pc:sldChg chg="modSp mod">
        <pc:chgData name="Taryn Somerville" userId="69027dbc-bab2-498d-a7ad-5b94e4d4fd30" providerId="ADAL" clId="{44D8F23F-7B9C-4BB9-8F9B-7F1DD1ADAE57}" dt="2025-08-28T08:08:30.931" v="193" actId="12788"/>
        <pc:sldMkLst>
          <pc:docMk/>
          <pc:sldMk cId="3519949744" sldId="266"/>
        </pc:sldMkLst>
        <pc:spChg chg="mod">
          <ac:chgData name="Taryn Somerville" userId="69027dbc-bab2-498d-a7ad-5b94e4d4fd30" providerId="ADAL" clId="{44D8F23F-7B9C-4BB9-8F9B-7F1DD1ADAE57}" dt="2025-08-28T08:08:30.931" v="193" actId="12788"/>
          <ac:spMkLst>
            <pc:docMk/>
            <pc:sldMk cId="3519949744" sldId="266"/>
            <ac:spMk id="2" creationId="{112D1798-7384-53BD-2075-8FE5BB86C7A8}"/>
          </ac:spMkLst>
        </pc:spChg>
      </pc:sldChg>
      <pc:sldChg chg="modSp mod">
        <pc:chgData name="Taryn Somerville" userId="69027dbc-bab2-498d-a7ad-5b94e4d4fd30" providerId="ADAL" clId="{44D8F23F-7B9C-4BB9-8F9B-7F1DD1ADAE57}" dt="2025-08-28T08:09:06.181" v="206" actId="12788"/>
        <pc:sldMkLst>
          <pc:docMk/>
          <pc:sldMk cId="779693266" sldId="267"/>
        </pc:sldMkLst>
        <pc:spChg chg="mod">
          <ac:chgData name="Taryn Somerville" userId="69027dbc-bab2-498d-a7ad-5b94e4d4fd30" providerId="ADAL" clId="{44D8F23F-7B9C-4BB9-8F9B-7F1DD1ADAE57}" dt="2025-08-28T08:09:06.181" v="206" actId="12788"/>
          <ac:spMkLst>
            <pc:docMk/>
            <pc:sldMk cId="779693266" sldId="267"/>
            <ac:spMk id="2" creationId="{112D1798-7384-53BD-2075-8FE5BB86C7A8}"/>
          </ac:spMkLst>
        </pc:spChg>
      </pc:sldChg>
      <pc:sldChg chg="modSp mod">
        <pc:chgData name="Taryn Somerville" userId="69027dbc-bab2-498d-a7ad-5b94e4d4fd30" providerId="ADAL" clId="{44D8F23F-7B9C-4BB9-8F9B-7F1DD1ADAE57}" dt="2025-08-28T08:09:27.851" v="209" actId="12788"/>
        <pc:sldMkLst>
          <pc:docMk/>
          <pc:sldMk cId="2317925184" sldId="268"/>
        </pc:sldMkLst>
        <pc:spChg chg="mod">
          <ac:chgData name="Taryn Somerville" userId="69027dbc-bab2-498d-a7ad-5b94e4d4fd30" providerId="ADAL" clId="{44D8F23F-7B9C-4BB9-8F9B-7F1DD1ADAE57}" dt="2025-08-28T08:09:27.851" v="209" actId="12788"/>
          <ac:spMkLst>
            <pc:docMk/>
            <pc:sldMk cId="2317925184" sldId="268"/>
            <ac:spMk id="2" creationId="{112D1798-7384-53BD-2075-8FE5BB86C7A8}"/>
          </ac:spMkLst>
        </pc:spChg>
      </pc:sldChg>
      <pc:sldChg chg="modSp mod">
        <pc:chgData name="Taryn Somerville" userId="69027dbc-bab2-498d-a7ad-5b94e4d4fd30" providerId="ADAL" clId="{44D8F23F-7B9C-4BB9-8F9B-7F1DD1ADAE57}" dt="2025-08-28T08:15:56.482" v="277" actId="20577"/>
        <pc:sldMkLst>
          <pc:docMk/>
          <pc:sldMk cId="962174583" sldId="269"/>
        </pc:sldMkLst>
        <pc:spChg chg="mod">
          <ac:chgData name="Taryn Somerville" userId="69027dbc-bab2-498d-a7ad-5b94e4d4fd30" providerId="ADAL" clId="{44D8F23F-7B9C-4BB9-8F9B-7F1DD1ADAE57}" dt="2025-08-28T08:15:56.482" v="277" actId="20577"/>
          <ac:spMkLst>
            <pc:docMk/>
            <pc:sldMk cId="962174583" sldId="269"/>
            <ac:spMk id="2" creationId="{112D1798-7384-53BD-2075-8FE5BB86C7A8}"/>
          </ac:spMkLst>
        </pc:spChg>
      </pc:sldChg>
      <pc:sldChg chg="modSp mod addCm delCm">
        <pc:chgData name="Taryn Somerville" userId="69027dbc-bab2-498d-a7ad-5b94e4d4fd30" providerId="ADAL" clId="{44D8F23F-7B9C-4BB9-8F9B-7F1DD1ADAE57}" dt="2025-08-29T06:37:56.874" v="291"/>
        <pc:sldMkLst>
          <pc:docMk/>
          <pc:sldMk cId="595838752" sldId="270"/>
        </pc:sldMkLst>
        <pc:spChg chg="mod">
          <ac:chgData name="Taryn Somerville" userId="69027dbc-bab2-498d-a7ad-5b94e4d4fd30" providerId="ADAL" clId="{44D8F23F-7B9C-4BB9-8F9B-7F1DD1ADAE57}" dt="2025-08-28T08:17:51.812" v="289" actId="12788"/>
          <ac:spMkLst>
            <pc:docMk/>
            <pc:sldMk cId="595838752" sldId="270"/>
            <ac:spMk id="2" creationId="{112D1798-7384-53BD-2075-8FE5BB86C7A8}"/>
          </ac:spMkLst>
        </pc:spChg>
      </pc:sldChg>
      <pc:sldChg chg="del">
        <pc:chgData name="Taryn Somerville" userId="69027dbc-bab2-498d-a7ad-5b94e4d4fd30" providerId="ADAL" clId="{44D8F23F-7B9C-4BB9-8F9B-7F1DD1ADAE57}" dt="2025-08-25T08:14:20.341" v="52" actId="47"/>
        <pc:sldMkLst>
          <pc:docMk/>
          <pc:sldMk cId="3178865507" sldId="271"/>
        </pc:sldMkLst>
      </pc:sldChg>
      <pc:sldChg chg="del">
        <pc:chgData name="Taryn Somerville" userId="69027dbc-bab2-498d-a7ad-5b94e4d4fd30" providerId="ADAL" clId="{44D8F23F-7B9C-4BB9-8F9B-7F1DD1ADAE57}" dt="2025-08-25T08:14:21.350" v="53" actId="47"/>
        <pc:sldMkLst>
          <pc:docMk/>
          <pc:sldMk cId="942037257" sldId="272"/>
        </pc:sldMkLst>
      </pc:sldChg>
      <pc:sldChg chg="modSp mod">
        <pc:chgData name="Taryn Somerville" userId="69027dbc-bab2-498d-a7ad-5b94e4d4fd30" providerId="ADAL" clId="{44D8F23F-7B9C-4BB9-8F9B-7F1DD1ADAE57}" dt="2025-08-25T09:12:02.329" v="102" actId="12788"/>
        <pc:sldMkLst>
          <pc:docMk/>
          <pc:sldMk cId="2453656025" sldId="273"/>
        </pc:sldMkLst>
        <pc:spChg chg="mod">
          <ac:chgData name="Taryn Somerville" userId="69027dbc-bab2-498d-a7ad-5b94e4d4fd30" providerId="ADAL" clId="{44D8F23F-7B9C-4BB9-8F9B-7F1DD1ADAE57}" dt="2025-08-25T09:12:02.329" v="102" actId="12788"/>
          <ac:spMkLst>
            <pc:docMk/>
            <pc:sldMk cId="2453656025" sldId="273"/>
            <ac:spMk id="2" creationId="{112D1798-7384-53BD-2075-8FE5BB86C7A8}"/>
          </ac:spMkLst>
        </pc:spChg>
      </pc:sldChg>
    </pc:docChg>
  </pc:docChgLst>
  <pc:docChgLst>
    <pc:chgData name="Adele Wakeling" userId="S::adele.wakeling@salvationarmy.org.au::b7afd67a-b179-4dfd-a649-da2b11702821" providerId="AD" clId="Web-{79EE0C18-F050-27B6-1E08-D08B9F47AB76}"/>
    <pc:docChg chg="mod modSld">
      <pc:chgData name="Adele Wakeling" userId="S::adele.wakeling@salvationarmy.org.au::b7afd67a-b179-4dfd-a649-da2b11702821" providerId="AD" clId="Web-{79EE0C18-F050-27B6-1E08-D08B9F47AB76}" dt="2025-08-29T06:02:35.517" v="17" actId="20577"/>
      <pc:docMkLst>
        <pc:docMk/>
      </pc:docMkLst>
      <pc:sldChg chg="modSp modCm">
        <pc:chgData name="Adele Wakeling" userId="S::adele.wakeling@salvationarmy.org.au::b7afd67a-b179-4dfd-a649-da2b11702821" providerId="AD" clId="Web-{79EE0C18-F050-27B6-1E08-D08B9F47AB76}" dt="2025-08-29T06:02:35.517" v="17" actId="20577"/>
        <pc:sldMkLst>
          <pc:docMk/>
          <pc:sldMk cId="595838752" sldId="270"/>
        </pc:sldMkLst>
        <pc:spChg chg="mod">
          <ac:chgData name="Adele Wakeling" userId="S::adele.wakeling@salvationarmy.org.au::b7afd67a-b179-4dfd-a649-da2b11702821" providerId="AD" clId="Web-{79EE0C18-F050-27B6-1E08-D08B9F47AB76}" dt="2025-08-29T06:02:35.517" v="17" actId="20577"/>
          <ac:spMkLst>
            <pc:docMk/>
            <pc:sldMk cId="595838752" sldId="270"/>
            <ac:spMk id="2" creationId="{112D1798-7384-53BD-2075-8FE5BB86C7A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967454A-2F2B-828D-4E58-58EEFE912A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C3320B-020B-E14A-C234-F76ED1E5FD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65AE8C-8512-D2EE-ACE4-4D6F1911FA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E3B95C-2E39-EE35-298B-D89FBDBBB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D9A3DE-FA66-583A-5BDC-6831BA053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46CC86-1922-14B5-A114-1BD1DFB02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678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79E17-137F-ADE9-065F-A2B2D7728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A31FCD-594C-2395-EB6E-D478F251F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DF2B15-EFC0-00EA-7FA0-155A11C61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3DA1AD-F2DB-F55E-9929-187236A51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group of people playing with a hose&#10;&#10;Description automatically generated">
            <a:extLst>
              <a:ext uri="{FF2B5EF4-FFF2-40B4-BE49-F238E27FC236}">
                <a16:creationId xmlns:a16="http://schemas.microsoft.com/office/drawing/2014/main" id="{42108714-863C-11A9-C1CE-4E1A0A8F69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092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4997D-6453-B6DE-DF2E-65911AB46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A25FF6-E967-A191-4440-C52E1074C3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4A5E31-338D-CF91-1D4B-931C819CA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E5458-2C6D-38B0-0720-482FF956D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671BCF-43EB-1598-761D-BEA94292A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097D0A-BF4B-B289-22FB-7AE2613807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176962"/>
            <a:ext cx="12192000" cy="68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614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42B33EA-1526-A69B-134E-2365811DDD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8D1C52-86F1-213A-1540-BD522B2F7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982AB-3900-79A7-6B62-924CA79E49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2063DF-935C-3050-B24C-B7FEF67B21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202B5-4AB5-38C6-047F-8A3E34A79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CB019A-D515-FBD0-6346-383F0F03E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B8CAA9-CFDB-5B53-1568-D7CF683F8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528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747EB-7B62-63D0-3C19-BBBBFCFC2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37DA-AE98-AC7C-F739-23AADC516C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 i="0">
                <a:solidFill>
                  <a:srgbClr val="FAA01A"/>
                </a:solidFill>
                <a:latin typeface="Avenir Next LT Pro Demi" panose="020B0504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130FBE-2906-8439-46B0-04036E969E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D885A6-7466-6092-0003-57084C2C59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 i="0">
                <a:solidFill>
                  <a:srgbClr val="FAA01A"/>
                </a:solidFill>
                <a:latin typeface="Avenir Next LT Pro Demi" panose="020B0504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7BAFD5-56C4-EFB6-F717-D3763A16CA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83A473-D2A7-5453-718E-EF74446F6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BC1698-02BE-53C6-5023-C85CC89A6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4438E-F19D-B217-FD36-93839B061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174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C5F384-B252-ADC9-F539-CEDF17DA3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A2F877-C756-3A8F-6F80-E7D84A6ED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082047-04F2-F812-B2D4-2E016AB09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99EB03-0757-4251-FFF4-12B40704A2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6821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AD774-72BE-EBC2-BF8A-CA00D9D75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56CB69-42EB-015D-EA5C-BB6DC8CD5E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A8F67-E604-3B1A-687D-B2B089CB42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FDDD42-9DE6-09D2-D0BA-DC89E44EA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52DA5-F8CA-B34F-0CFF-209B93CE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2B8A6B-6BD9-B047-A6C9-AC468A5D7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992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CADCC-BB01-BB5E-655F-0659A7AA8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F757F5-877A-9E82-A36D-17F4C2CC68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6E4F55-25A7-DFB4-34CE-2BD637A393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C2D167-531B-5D41-3215-9DA587857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0CC2E2-37C2-A49D-1AA9-218BFE0D9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9E225E-C193-525C-0CBD-9B3CECE90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132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839F8-CFE3-1850-B384-BD4149E49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8450DB-B687-67E4-4B77-70E8CED8A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851077-4B6D-046F-DB27-F1687CDB5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ED481F-3BD0-9E6C-745B-3D1272B8E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91B746-1BBB-9A74-B107-9AC5B3598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08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3CF4D8-EE15-56C1-8821-AE4646A5D8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4D20C-3310-AD6D-B624-2C0591171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9981A0-82DE-F18C-ED5F-8E39BFE88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C7EED7-DAA8-2CEB-DB55-A776F1299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450057-EB1F-F005-D0B5-53FC16526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984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BBB529-01EB-8A59-6D02-F194DD938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4CAF76-308D-C4F8-D889-296390525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1ABACF-4C16-E8E4-01D1-BC181AECF0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3CD6D1-3DF4-B948-A4E2-C69F2706B7F0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87FE55-BEC9-02CC-2D03-4ADB2B3FE4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BB6CA8-AC58-16E1-5040-8EFDCD9E12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02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FFC705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alphaModFix amt="5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1B186-3682-E100-AF67-D7797A35BE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64358" y="1137827"/>
            <a:ext cx="6316133" cy="2807230"/>
          </a:xfrm>
        </p:spPr>
        <p:txBody>
          <a:bodyPr>
            <a:normAutofit fontScale="90000"/>
          </a:bodyPr>
          <a:lstStyle/>
          <a:p>
            <a:pPr algn="r">
              <a:lnSpc>
                <a:spcPct val="80000"/>
              </a:lnSpc>
            </a:pPr>
            <a:r>
              <a:rPr lang="en-US" sz="11500" dirty="0">
                <a:ln>
                  <a:solidFill>
                    <a:srgbClr val="FFC705"/>
                  </a:solidFill>
                </a:ln>
              </a:rPr>
              <a:t>Summer Psalms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82BE14-97DD-519F-A01C-7FB659EFE0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9976" y="4147966"/>
            <a:ext cx="10420515" cy="1655762"/>
          </a:xfrm>
        </p:spPr>
        <p:txBody>
          <a:bodyPr>
            <a:normAutofit/>
          </a:bodyPr>
          <a:lstStyle/>
          <a:p>
            <a:pPr algn="r"/>
            <a:r>
              <a:rPr lang="en-US" sz="4400" b="1" dirty="0">
                <a:solidFill>
                  <a:schemeClr val="tx2"/>
                </a:solidFill>
                <a:latin typeface="Avenir Next LT Pro" panose="020B0504020202020204" pitchFamily="34" charset="0"/>
              </a:rPr>
              <a:t>Psalm 13</a:t>
            </a:r>
          </a:p>
          <a:p>
            <a:pPr algn="r"/>
            <a:r>
              <a:rPr lang="en-US" sz="4400" dirty="0">
                <a:solidFill>
                  <a:schemeClr val="tx2"/>
                </a:solidFill>
              </a:rPr>
              <a:t>Aux. Lieutenant Amanda </a:t>
            </a:r>
            <a:r>
              <a:rPr lang="en-US" sz="4400" dirty="0" err="1">
                <a:solidFill>
                  <a:schemeClr val="tx2"/>
                </a:solidFill>
              </a:rPr>
              <a:t>Pethybridge</a:t>
            </a:r>
            <a:endParaRPr lang="en-US" sz="4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260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012" y="221673"/>
            <a:ext cx="11689976" cy="5865091"/>
          </a:xfrm>
        </p:spPr>
        <p:txBody>
          <a:bodyPr>
            <a:noAutofit/>
          </a:bodyPr>
          <a:lstStyle/>
          <a:p>
            <a:pPr algn="ctr"/>
            <a:r>
              <a:rPr lang="en-AU" sz="5400" b="0">
                <a:solidFill>
                  <a:schemeClr val="tx2"/>
                </a:solidFill>
                <a:latin typeface="Avenir Next LT Pro Light"/>
              </a:rPr>
              <a:t>Amanda compares a ‘lament’ to her daughter needing her presence, comfort and assurance.</a:t>
            </a:r>
            <a:br>
              <a:rPr lang="en-AU" sz="2400" b="0" dirty="0">
                <a:solidFill>
                  <a:schemeClr val="tx2"/>
                </a:solidFill>
                <a:latin typeface="Avenir Next LT Pro"/>
              </a:rPr>
            </a:br>
            <a:r>
              <a:rPr lang="en-AU" sz="2400" b="0" dirty="0">
                <a:solidFill>
                  <a:schemeClr val="tx2"/>
                </a:solidFill>
                <a:latin typeface="Avenir Next LT Pro"/>
              </a:rPr>
              <a:t> </a:t>
            </a:r>
            <a:r>
              <a:rPr lang="en-AU" sz="2000" b="0" dirty="0">
                <a:solidFill>
                  <a:schemeClr val="tx2"/>
                </a:solidFill>
                <a:latin typeface="Avenir Next LT Pro"/>
              </a:rPr>
              <a:t> </a:t>
            </a:r>
            <a:br>
              <a:rPr lang="en-AU" sz="2000" b="0" dirty="0">
                <a:latin typeface="Avenir Next LT Pro"/>
              </a:rPr>
            </a:br>
            <a:r>
              <a:rPr lang="en-AU" sz="6000" b="0">
                <a:solidFill>
                  <a:schemeClr val="tx2"/>
                </a:solidFill>
                <a:latin typeface="Avenir Next LT Pro Demi"/>
              </a:rPr>
              <a:t>When we lament, what are we really asking God for? What are you asking God for right now? </a:t>
            </a:r>
            <a:endParaRPr lang="en-US" sz="8000" b="0">
              <a:solidFill>
                <a:schemeClr val="tx2"/>
              </a:solidFill>
              <a:latin typeface="Avenir Next LT Pro Demi"/>
            </a:endParaRPr>
          </a:p>
        </p:txBody>
      </p:sp>
    </p:spTree>
    <p:extLst>
      <p:ext uri="{BB962C8B-B14F-4D97-AF65-F5344CB8AC3E}">
        <p14:creationId xmlns:p14="http://schemas.microsoft.com/office/powerpoint/2010/main" val="595838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271" y="331694"/>
            <a:ext cx="11313459" cy="5755070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AU" sz="6000" i="1" dirty="0">
                <a:solidFill>
                  <a:schemeClr val="tx2"/>
                </a:solidFill>
                <a:latin typeface="Avenir Next LT Pro"/>
              </a:rPr>
              <a:t>Spend time praying for each other.  </a:t>
            </a:r>
            <a:endParaRPr lang="en-US" sz="3600" i="1" dirty="0">
              <a:solidFill>
                <a:schemeClr val="tx2"/>
              </a:solidFill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2453656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5368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771" y="331695"/>
            <a:ext cx="11284459" cy="5755340"/>
          </a:xfrm>
        </p:spPr>
        <p:txBody>
          <a:bodyPr>
            <a:normAutofit/>
          </a:bodyPr>
          <a:lstStyle/>
          <a:p>
            <a:pPr algn="ctr"/>
            <a:r>
              <a:rPr lang="en-AU" sz="60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  <a:t>As a group, think of three emotions that sum up Psalm 13 for you.</a:t>
            </a:r>
            <a:br>
              <a:rPr lang="en-AU" sz="24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br>
              <a:rPr lang="en-AU" sz="24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Why did you choose those three? </a:t>
            </a:r>
            <a:endParaRPr lang="en-US" sz="60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078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882" y="466165"/>
            <a:ext cx="11058236" cy="5567082"/>
          </a:xfrm>
        </p:spPr>
        <p:txBody>
          <a:bodyPr>
            <a:normAutofit/>
          </a:bodyPr>
          <a:lstStyle/>
          <a:p>
            <a:pPr algn="ctr"/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What stands out to you most in David’s words – his questions, his desperation or his trust? </a:t>
            </a:r>
            <a:endParaRPr lang="en-US" sz="60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174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397" y="197225"/>
            <a:ext cx="11441206" cy="5916704"/>
          </a:xfrm>
        </p:spPr>
        <p:txBody>
          <a:bodyPr>
            <a:noAutofit/>
          </a:bodyPr>
          <a:lstStyle/>
          <a:p>
            <a:pPr algn="ctr"/>
            <a:r>
              <a:rPr lang="en-AU" sz="5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  <a:t>This psalm is a ‘lament’, which Amanda calls a “passionate expression of grief or sorrow”.</a:t>
            </a:r>
            <a:br>
              <a:rPr lang="en-AU" sz="2400" b="0" dirty="0">
                <a:solidFill>
                  <a:schemeClr val="tx2"/>
                </a:solidFill>
                <a:latin typeface="Avenir Next LT Pro"/>
              </a:rPr>
            </a:br>
            <a:br>
              <a:rPr lang="en-AU" sz="2400" b="0" dirty="0">
                <a:solidFill>
                  <a:schemeClr val="tx2"/>
                </a:solidFill>
                <a:latin typeface="Avenir Next LT Pro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Have you ever needed to lament before God?</a:t>
            </a:r>
            <a:br>
              <a:rPr lang="en-AU" sz="24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r>
              <a:rPr lang="en-AU" sz="24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 </a:t>
            </a:r>
            <a:br>
              <a:rPr lang="en-AU" sz="24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What did that look like? </a:t>
            </a:r>
            <a:endParaRPr lang="en-US" sz="60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494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105" y="286871"/>
            <a:ext cx="11269791" cy="5818094"/>
          </a:xfrm>
        </p:spPr>
        <p:txBody>
          <a:bodyPr>
            <a:noAutofit/>
          </a:bodyPr>
          <a:lstStyle/>
          <a:p>
            <a:pPr algn="ctr"/>
            <a:r>
              <a:rPr lang="en-AU" sz="5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  <a:t>Amanda says David interprets God’s silence as abandonment.</a:t>
            </a:r>
            <a:br>
              <a:rPr lang="en-AU" sz="2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</a:br>
            <a:r>
              <a:rPr lang="en-AU" sz="2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  <a:t> </a:t>
            </a:r>
            <a:br>
              <a:rPr lang="en-AU" sz="2400" b="0" dirty="0">
                <a:solidFill>
                  <a:schemeClr val="tx2"/>
                </a:solidFill>
                <a:latin typeface="Avenir Next LT Pro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Have you ever felt </a:t>
            </a:r>
            <a:b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God was silent?</a:t>
            </a:r>
            <a:r>
              <a:rPr lang="en-AU" sz="24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 </a:t>
            </a:r>
            <a:br>
              <a:rPr lang="en-AU" sz="24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br>
              <a:rPr lang="en-AU" sz="24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How did you respond? </a:t>
            </a:r>
            <a:endParaRPr lang="en-US" sz="54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601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3735" y="221673"/>
            <a:ext cx="10504530" cy="5865091"/>
          </a:xfrm>
        </p:spPr>
        <p:txBody>
          <a:bodyPr>
            <a:normAutofit/>
          </a:bodyPr>
          <a:lstStyle/>
          <a:p>
            <a:pPr algn="ctr"/>
            <a:r>
              <a:rPr lang="en-AU" sz="5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  <a:t>Something happens halfway through this psalm: David shifts from despair to trust.</a:t>
            </a:r>
            <a:r>
              <a:rPr lang="en-AU" sz="2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  <a:t> </a:t>
            </a:r>
            <a:br>
              <a:rPr lang="en-AU" sz="2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</a:br>
            <a:br>
              <a:rPr lang="en-AU" sz="2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What do you think causes this shift? </a:t>
            </a:r>
            <a:endParaRPr lang="en-US" sz="66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9497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359" y="221673"/>
            <a:ext cx="11329283" cy="5865091"/>
          </a:xfrm>
        </p:spPr>
        <p:txBody>
          <a:bodyPr>
            <a:normAutofit/>
          </a:bodyPr>
          <a:lstStyle/>
          <a:p>
            <a:pPr algn="ctr"/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Have you ever experienced that kind of shift – moving from sorrow into hope or trust?</a:t>
            </a:r>
            <a:br>
              <a:rPr lang="en-AU" sz="24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r>
              <a:rPr lang="en-AU" sz="24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 </a:t>
            </a:r>
            <a:br>
              <a:rPr lang="en-AU" sz="24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What helped you get there? </a:t>
            </a:r>
            <a:endParaRPr lang="en-US" sz="88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693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8182" y="221673"/>
            <a:ext cx="9715636" cy="5865091"/>
          </a:xfrm>
        </p:spPr>
        <p:txBody>
          <a:bodyPr>
            <a:normAutofit/>
          </a:bodyPr>
          <a:lstStyle/>
          <a:p>
            <a:pPr algn="ctr"/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How can lamenting help us process pain and draw near to God?</a:t>
            </a:r>
            <a:endParaRPr lang="en-US" sz="88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925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21673"/>
            <a:ext cx="11806518" cy="5865091"/>
          </a:xfrm>
        </p:spPr>
        <p:txBody>
          <a:bodyPr>
            <a:noAutofit/>
          </a:bodyPr>
          <a:lstStyle/>
          <a:p>
            <a:pPr algn="ctr"/>
            <a:r>
              <a:rPr lang="en-AU" sz="5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  <a:t>Amanda says seasons of brokenness are not just about asking God to meet our needs, but about being invited into deeper intimacy with him.</a:t>
            </a:r>
            <a:br>
              <a:rPr lang="en-AU" sz="2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</a:br>
            <a:br>
              <a:rPr lang="en-AU" sz="2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When has a difficult season drawn you closer to God? </a:t>
            </a:r>
            <a:endParaRPr lang="en-US" sz="80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174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rand Guideline Colours">
      <a:dk1>
        <a:srgbClr val="003450"/>
      </a:dk1>
      <a:lt1>
        <a:sysClr val="window" lastClr="FFFFFF"/>
      </a:lt1>
      <a:dk2>
        <a:srgbClr val="003450"/>
      </a:dk2>
      <a:lt2>
        <a:srgbClr val="E6E7E8"/>
      </a:lt2>
      <a:accent1>
        <a:srgbClr val="2A2D79"/>
      </a:accent1>
      <a:accent2>
        <a:srgbClr val="EF373E"/>
      </a:accent2>
      <a:accent3>
        <a:srgbClr val="BED9DF"/>
      </a:accent3>
      <a:accent4>
        <a:srgbClr val="FAA01A"/>
      </a:accent4>
      <a:accent5>
        <a:srgbClr val="1F59A9"/>
      </a:accent5>
      <a:accent6>
        <a:srgbClr val="007C88"/>
      </a:accent6>
      <a:hlink>
        <a:srgbClr val="1F59A9"/>
      </a:hlink>
      <a:folHlink>
        <a:srgbClr val="9C295C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mmer Fun Powerpoint" id="{873B6FB9-771B-8F40-B043-8A8F1F5C39A5}" vid="{5DF79D83-8729-F045-8231-DB0E6F14558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3e43f0dc68f30519f39bcd0443e13276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401f36c531559c78f511e6471f28b257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A2CAAA9-4231-4A1D-A07F-A402662254B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F038FA-480F-42DB-A61B-B7ABB9D4A467}">
  <ds:schemaRefs>
    <ds:schemaRef ds:uri="1ad1f5a0-fa71-4dab-a083-db26db2596cf"/>
    <ds:schemaRef ds:uri="583f0f69-01e1-46ca-86b7-e30e323048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493CF31-A019-4955-AC94-77E978C37F1A}">
  <ds:schemaRefs>
    <ds:schemaRef ds:uri="1ad1f5a0-fa71-4dab-a083-db26db2596cf"/>
    <ds:schemaRef ds:uri="583f0f69-01e1-46ca-86b7-e30e32304800"/>
    <ds:schemaRef ds:uri="7357dd1f-699d-4d79-9a3b-b8d4e997a419"/>
    <ds:schemaRef ds:uri="b7e36264-b76b-4546-857f-03fce5c6ba0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Summer Fun Powerpoint</Template>
  <TotalTime>3171</TotalTime>
  <Words>270</Words>
  <Application>Microsoft Office PowerPoint</Application>
  <PresentationFormat>Widescreen</PresentationFormat>
  <Paragraphs>13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Summer Psalms</vt:lpstr>
      <vt:lpstr>As a group, think of three emotions that sum up Psalm 13 for you.  Why did you choose those three? </vt:lpstr>
      <vt:lpstr>What stands out to you most in David’s words – his questions, his desperation or his trust? </vt:lpstr>
      <vt:lpstr>This psalm is a ‘lament’, which Amanda calls a “passionate expression of grief or sorrow”.  Have you ever needed to lament before God?   What did that look like? </vt:lpstr>
      <vt:lpstr>Amanda says David interprets God’s silence as abandonment.   Have you ever felt  God was silent?   How did you respond? </vt:lpstr>
      <vt:lpstr>Something happens halfway through this psalm: David shifts from despair to trust.   What do you think causes this shift? </vt:lpstr>
      <vt:lpstr>Have you ever experienced that kind of shift – moving from sorrow into hope or trust?   What helped you get there? </vt:lpstr>
      <vt:lpstr>How can lamenting help us process pain and draw near to God?</vt:lpstr>
      <vt:lpstr>Amanda says seasons of brokenness are not just about asking God to meet our needs, but about being invited into deeper intimacy with him.  When has a difficult season drawn you closer to God? </vt:lpstr>
      <vt:lpstr>Amanda compares a ‘lament’ to her daughter needing her presence, comfort and assurance.    When we lament, what are we really asking God for? What are you asking God for right now? </vt:lpstr>
      <vt:lpstr>Spend time praying for each other. 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Summer Psalms</dc:title>
  <dc:creator>Taryn Somerville</dc:creator>
  <cp:lastModifiedBy>Taryn Somerville</cp:lastModifiedBy>
  <cp:revision>20</cp:revision>
  <dcterms:created xsi:type="dcterms:W3CDTF">2025-08-25T05:30:10Z</dcterms:created>
  <dcterms:modified xsi:type="dcterms:W3CDTF">2025-09-02T05:06:26Z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