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15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8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ine Adams" userId="6788df56-38b9-402f-8be1-7300116fdd16" providerId="ADAL" clId="{63E32652-7C72-4FF1-8707-3CAB952DC27D}"/>
    <pc:docChg chg="undo custSel modSld modMainMaster">
      <pc:chgData name="Christine Adams" userId="6788df56-38b9-402f-8be1-7300116fdd16" providerId="ADAL" clId="{63E32652-7C72-4FF1-8707-3CAB952DC27D}" dt="2026-11-03T22:42:37.455" v="80" actId="1076"/>
      <pc:docMkLst>
        <pc:docMk/>
      </pc:docMkLst>
      <pc:sldChg chg="addSp delSp modSp mod">
        <pc:chgData name="Christine Adams" userId="6788df56-38b9-402f-8be1-7300116fdd16" providerId="ADAL" clId="{63E32652-7C72-4FF1-8707-3CAB952DC27D}" dt="2026-11-03T22:42:37.455" v="80" actId="1076"/>
        <pc:sldMkLst>
          <pc:docMk/>
          <pc:sldMk cId="1701762228" sldId="256"/>
        </pc:sldMkLst>
        <pc:spChg chg="mod">
          <ac:chgData name="Christine Adams" userId="6788df56-38b9-402f-8be1-7300116fdd16" providerId="ADAL" clId="{63E32652-7C72-4FF1-8707-3CAB952DC27D}" dt="2026-10-16T00:57:05.834" v="0"/>
          <ac:spMkLst>
            <pc:docMk/>
            <pc:sldMk cId="1701762228" sldId="256"/>
            <ac:spMk id="2" creationId="{DE43F9A0-5033-1EEA-D6F7-A045785AEC9D}"/>
          </ac:spMkLst>
        </pc:spChg>
        <pc:spChg chg="mod">
          <ac:chgData name="Christine Adams" userId="6788df56-38b9-402f-8be1-7300116fdd16" providerId="ADAL" clId="{63E32652-7C72-4FF1-8707-3CAB952DC27D}" dt="2026-10-16T00:57:05.834" v="0"/>
          <ac:spMkLst>
            <pc:docMk/>
            <pc:sldMk cId="1701762228" sldId="256"/>
            <ac:spMk id="3" creationId="{0464FE0E-0ACB-1CEE-E112-0BD3E806B980}"/>
          </ac:spMkLst>
        </pc:spChg>
        <pc:spChg chg="mod">
          <ac:chgData name="Christine Adams" userId="6788df56-38b9-402f-8be1-7300116fdd16" providerId="ADAL" clId="{63E32652-7C72-4FF1-8707-3CAB952DC27D}" dt="2026-10-21T00:06:52.784" v="32" actId="20577"/>
          <ac:spMkLst>
            <pc:docMk/>
            <pc:sldMk cId="1701762228" sldId="256"/>
            <ac:spMk id="8" creationId="{19959A56-41BF-ADF7-0805-2099D67F6898}"/>
          </ac:spMkLst>
        </pc:spChg>
        <pc:spChg chg="mod">
          <ac:chgData name="Christine Adams" userId="6788df56-38b9-402f-8be1-7300116fdd16" providerId="ADAL" clId="{63E32652-7C72-4FF1-8707-3CAB952DC27D}" dt="2026-11-03T22:42:37.455" v="80" actId="1076"/>
          <ac:spMkLst>
            <pc:docMk/>
            <pc:sldMk cId="1701762228" sldId="256"/>
            <ac:spMk id="16" creationId="{044FE449-271F-BE7C-C944-00A4C74BA2EB}"/>
          </ac:spMkLst>
        </pc:spChg>
        <pc:spChg chg="mod">
          <ac:chgData name="Christine Adams" userId="6788df56-38b9-402f-8be1-7300116fdd16" providerId="ADAL" clId="{63E32652-7C72-4FF1-8707-3CAB952DC27D}" dt="2026-11-03T22:42:22.170" v="79" actId="1076"/>
          <ac:spMkLst>
            <pc:docMk/>
            <pc:sldMk cId="1701762228" sldId="256"/>
            <ac:spMk id="19" creationId="{341F61E8-0659-4963-A4CA-709783FB1F4B}"/>
          </ac:spMkLst>
        </pc:spChg>
        <pc:picChg chg="mod modCrop">
          <ac:chgData name="Christine Adams" userId="6788df56-38b9-402f-8be1-7300116fdd16" providerId="ADAL" clId="{63E32652-7C72-4FF1-8707-3CAB952DC27D}" dt="2026-10-16T00:58:01.053" v="6" actId="1076"/>
          <ac:picMkLst>
            <pc:docMk/>
            <pc:sldMk cId="1701762228" sldId="256"/>
            <ac:picMk id="5" creationId="{CAE8FB40-086F-2AED-E7C4-4F3E1FF73BE2}"/>
          </ac:picMkLst>
        </pc:picChg>
        <pc:picChg chg="add mod">
          <ac:chgData name="Christine Adams" userId="6788df56-38b9-402f-8be1-7300116fdd16" providerId="ADAL" clId="{63E32652-7C72-4FF1-8707-3CAB952DC27D}" dt="2026-11-03T22:42:04.040" v="76" actId="1076"/>
          <ac:picMkLst>
            <pc:docMk/>
            <pc:sldMk cId="1701762228" sldId="256"/>
            <ac:picMk id="6" creationId="{842F7DC3-14D1-39D8-AFED-3F7260B9F417}"/>
          </ac:picMkLst>
        </pc:picChg>
        <pc:picChg chg="mod">
          <ac:chgData name="Christine Adams" userId="6788df56-38b9-402f-8be1-7300116fdd16" providerId="ADAL" clId="{63E32652-7C72-4FF1-8707-3CAB952DC27D}" dt="2026-10-16T00:58:09.062" v="7" actId="1076"/>
          <ac:picMkLst>
            <pc:docMk/>
            <pc:sldMk cId="1701762228" sldId="256"/>
            <ac:picMk id="14" creationId="{BD371AFC-F73C-4DCA-E1F4-37274E55D5B7}"/>
          </ac:picMkLst>
        </pc:picChg>
        <pc:picChg chg="mod">
          <ac:chgData name="Christine Adams" userId="6788df56-38b9-402f-8be1-7300116fdd16" providerId="ADAL" clId="{63E32652-7C72-4FF1-8707-3CAB952DC27D}" dt="2026-10-16T00:58:28.653" v="9" actId="1076"/>
          <ac:picMkLst>
            <pc:docMk/>
            <pc:sldMk cId="1701762228" sldId="256"/>
            <ac:picMk id="25" creationId="{474A295A-2098-E270-1701-F875B4DAA10A}"/>
          </ac:picMkLst>
        </pc:picChg>
        <pc:picChg chg="mod">
          <ac:chgData name="Christine Adams" userId="6788df56-38b9-402f-8be1-7300116fdd16" providerId="ADAL" clId="{63E32652-7C72-4FF1-8707-3CAB952DC27D}" dt="2026-10-16T00:59:47.275" v="21" actId="1076"/>
          <ac:picMkLst>
            <pc:docMk/>
            <pc:sldMk cId="1701762228" sldId="256"/>
            <ac:picMk id="27" creationId="{0100E0DD-2159-BA7A-48BD-8BC29055A975}"/>
          </ac:picMkLst>
        </pc:picChg>
        <pc:picChg chg="mod">
          <ac:chgData name="Christine Adams" userId="6788df56-38b9-402f-8be1-7300116fdd16" providerId="ADAL" clId="{63E32652-7C72-4FF1-8707-3CAB952DC27D}" dt="2026-10-16T01:00:15.688" v="26" actId="1076"/>
          <ac:picMkLst>
            <pc:docMk/>
            <pc:sldMk cId="1701762228" sldId="256"/>
            <ac:picMk id="29" creationId="{EBDE58E3-861B-AF2D-8718-F564D01DD1DE}"/>
          </ac:picMkLst>
        </pc:picChg>
        <pc:picChg chg="mod">
          <ac:chgData name="Christine Adams" userId="6788df56-38b9-402f-8be1-7300116fdd16" providerId="ADAL" clId="{63E32652-7C72-4FF1-8707-3CAB952DC27D}" dt="2026-10-16T00:57:05.834" v="0"/>
          <ac:picMkLst>
            <pc:docMk/>
            <pc:sldMk cId="1701762228" sldId="256"/>
            <ac:picMk id="32" creationId="{220B231C-72DB-F8C3-4CFE-97A72FD7256A}"/>
          </ac:picMkLst>
        </pc:picChg>
        <pc:picChg chg="mod">
          <ac:chgData name="Christine Adams" userId="6788df56-38b9-402f-8be1-7300116fdd16" providerId="ADAL" clId="{63E32652-7C72-4FF1-8707-3CAB952DC27D}" dt="2026-10-16T00:58:28.653" v="9" actId="1076"/>
          <ac:picMkLst>
            <pc:docMk/>
            <pc:sldMk cId="1701762228" sldId="256"/>
            <ac:picMk id="34" creationId="{2A19AC24-2B04-4175-8175-86A19AB96EAD}"/>
          </ac:picMkLst>
        </pc:picChg>
        <pc:picChg chg="mod">
          <ac:chgData name="Christine Adams" userId="6788df56-38b9-402f-8be1-7300116fdd16" providerId="ADAL" clId="{63E32652-7C72-4FF1-8707-3CAB952DC27D}" dt="2026-10-16T01:00:10.678" v="25" actId="1076"/>
          <ac:picMkLst>
            <pc:docMk/>
            <pc:sldMk cId="1701762228" sldId="256"/>
            <ac:picMk id="36" creationId="{FD1A93B1-D550-5A52-3AD1-D5670D8384A1}"/>
          </ac:picMkLst>
        </pc:picChg>
        <pc:picChg chg="mod">
          <ac:chgData name="Christine Adams" userId="6788df56-38b9-402f-8be1-7300116fdd16" providerId="ADAL" clId="{63E32652-7C72-4FF1-8707-3CAB952DC27D}" dt="2026-10-16T00:59:54.266" v="22" actId="1076"/>
          <ac:picMkLst>
            <pc:docMk/>
            <pc:sldMk cId="1701762228" sldId="256"/>
            <ac:picMk id="38" creationId="{B963C529-4F11-A536-8B1C-AFF5208C5712}"/>
          </ac:picMkLst>
        </pc:picChg>
        <pc:picChg chg="mod">
          <ac:chgData name="Christine Adams" userId="6788df56-38b9-402f-8be1-7300116fdd16" providerId="ADAL" clId="{63E32652-7C72-4FF1-8707-3CAB952DC27D}" dt="2026-10-16T00:59:54.266" v="22" actId="1076"/>
          <ac:picMkLst>
            <pc:docMk/>
            <pc:sldMk cId="1701762228" sldId="256"/>
            <ac:picMk id="40" creationId="{498A27B3-ECE8-E27C-8CCE-9BE7CC8CDE3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482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7389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110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5991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918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950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71262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95181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5354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2484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27079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FF086-1663-4AF0-A065-616CD259C97D}" type="datetimeFigureOut">
              <a:rPr lang="en-AU" smtClean="0"/>
              <a:t>4/11/2026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BA7596-C55A-42A0-8CE5-E025F175D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8506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3F9A0-5033-1EEA-D6F7-A045785AEC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64FE0E-0ACB-1CEE-E112-0BD3E806B9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E8FB40-086F-2AED-E7C4-4F3E1FF73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0" t="93" r="8394" b="-93"/>
          <a:stretch>
            <a:fillRect/>
          </a:stretch>
        </p:blipFill>
        <p:spPr>
          <a:xfrm>
            <a:off x="0" y="6373"/>
            <a:ext cx="9144000" cy="685162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959A56-41BF-ADF7-0805-2099D67F6898}"/>
              </a:ext>
            </a:extLst>
          </p:cNvPr>
          <p:cNvSpPr txBox="1"/>
          <p:nvPr/>
        </p:nvSpPr>
        <p:spPr>
          <a:xfrm>
            <a:off x="1116411" y="3986897"/>
            <a:ext cx="31526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dirty="0">
                <a:solidFill>
                  <a:schemeClr val="bg1"/>
                </a:solidFill>
                <a:latin typeface="Avenir Next LT Pro" panose="020B0504020202020204" pitchFamily="34" charset="0"/>
              </a:rPr>
              <a:t>Please give to shine light </a:t>
            </a:r>
            <a:br>
              <a:rPr lang="en-AU" sz="2000" dirty="0">
                <a:solidFill>
                  <a:schemeClr val="bg1"/>
                </a:solidFill>
                <a:latin typeface="Avenir Next LT Pro" panose="020B0504020202020204" pitchFamily="34" charset="0"/>
              </a:rPr>
            </a:br>
            <a:r>
              <a:rPr lang="en-AU" sz="2000" dirty="0">
                <a:solidFill>
                  <a:schemeClr val="bg1"/>
                </a:solidFill>
                <a:latin typeface="Avenir Next LT Pro" panose="020B0504020202020204" pitchFamily="34" charset="0"/>
              </a:rPr>
              <a:t>on children in Indonesia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44FE449-271F-BE7C-C944-00A4C74BA2EB}"/>
              </a:ext>
            </a:extLst>
          </p:cNvPr>
          <p:cNvSpPr txBox="1"/>
          <p:nvPr/>
        </p:nvSpPr>
        <p:spPr>
          <a:xfrm>
            <a:off x="305022" y="5885824"/>
            <a:ext cx="4775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solidFill>
                  <a:schemeClr val="bg1"/>
                </a:solidFill>
                <a:latin typeface="Avenir Next LT Pro Demi" panose="020B0704020202020204" pitchFamily="34" charset="0"/>
              </a:rPr>
              <a:t>salvationarmy.org.au/</a:t>
            </a:r>
            <a:r>
              <a:rPr lang="en-AU" dirty="0" err="1">
                <a:solidFill>
                  <a:schemeClr val="bg1"/>
                </a:solidFill>
                <a:latin typeface="Avenir Next LT Pro Demi" panose="020B0704020202020204" pitchFamily="34" charset="0"/>
              </a:rPr>
              <a:t>ChristmasOffering</a:t>
            </a:r>
            <a:endParaRPr lang="en-AU" dirty="0">
              <a:solidFill>
                <a:schemeClr val="bg1"/>
              </a:solidFill>
              <a:latin typeface="Avenir Next LT Pro Demi" panose="020B07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1F61E8-0659-4963-A4CA-709783FB1F4B}"/>
              </a:ext>
            </a:extLst>
          </p:cNvPr>
          <p:cNvSpPr txBox="1"/>
          <p:nvPr/>
        </p:nvSpPr>
        <p:spPr>
          <a:xfrm>
            <a:off x="1741822" y="5297531"/>
            <a:ext cx="1901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i="1" dirty="0">
                <a:solidFill>
                  <a:schemeClr val="bg1"/>
                </a:solidFill>
                <a:latin typeface="Avenir Next LT Pro" panose="020B0504020202020204" pitchFamily="34" charset="0"/>
              </a:rPr>
              <a:t>“God sets the lonely in families…” - Psalm 68:6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474A295A-2098-E270-1701-F875B4DAA1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662" y="484276"/>
            <a:ext cx="2372326" cy="15398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100E0DD-2159-BA7A-48BD-8BC29055A9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419" y="2408936"/>
            <a:ext cx="3066667" cy="47619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BDE58E3-861B-AF2D-8718-F564D01DD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638" y="310344"/>
            <a:ext cx="1244078" cy="76598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20B231C-72DB-F8C3-4CFE-97A72FD725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37"/>
          <a:stretch>
            <a:fillRect/>
          </a:stretch>
        </p:blipFill>
        <p:spPr>
          <a:xfrm>
            <a:off x="4408638" y="4659961"/>
            <a:ext cx="1069897" cy="34625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A19AC24-2B04-4175-8175-86A19AB96E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39" y="815951"/>
            <a:ext cx="1125672" cy="69307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D1A93B1-D550-5A52-3AD1-D5670D8384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286" y="4151979"/>
            <a:ext cx="1387410" cy="85423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963C529-4F11-A536-8B1C-AFF5208C57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57" t="50042" r="25545"/>
          <a:stretch>
            <a:fillRect/>
          </a:stretch>
        </p:blipFill>
        <p:spPr>
          <a:xfrm>
            <a:off x="685800" y="5056985"/>
            <a:ext cx="249726" cy="20761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98A27B3-ECE8-E27C-8CCE-9BE7CC8CDE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51" t="-11152" r="-10349" b="61194"/>
          <a:stretch>
            <a:fillRect/>
          </a:stretch>
        </p:blipFill>
        <p:spPr>
          <a:xfrm>
            <a:off x="833631" y="5163210"/>
            <a:ext cx="416474" cy="3462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D371AFC-F73C-4DCA-E1F4-37274E55D5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5838094"/>
            <a:ext cx="706376" cy="6930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2F7DC3-14D1-39D8-AFED-3F7260B9F4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277" y="5645193"/>
            <a:ext cx="842972" cy="84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62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28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Avenir Next LT Pro</vt:lpstr>
      <vt:lpstr>Avenir Next LT Pro Demi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Christine Adams</dc:creator>
  <cp:lastModifiedBy>Christine Adams</cp:lastModifiedBy>
  <cp:revision>2</cp:revision>
  <dcterms:created xsi:type="dcterms:W3CDTF">2026-10-15T23:50:49Z</dcterms:created>
  <dcterms:modified xsi:type="dcterms:W3CDTF">2026-11-03T22:42:44Z</dcterms:modified>
</cp:coreProperties>
</file>