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313C"/>
    <a:srgbClr val="7E1341"/>
    <a:srgbClr val="6B15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1484F8-CC82-4D0C-B59B-D9B91D32C878}" v="2" dt="2026-11-03T22:43:25.3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22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ine Adams" userId="6788df56-38b9-402f-8be1-7300116fdd16" providerId="ADAL" clId="{63E32652-7C72-4FF1-8707-3CAB952DC27D}"/>
    <pc:docChg chg="undo custSel modSld">
      <pc:chgData name="Christine Adams" userId="6788df56-38b9-402f-8be1-7300116fdd16" providerId="ADAL" clId="{63E32652-7C72-4FF1-8707-3CAB952DC27D}" dt="2026-11-03T22:47:10.210" v="262" actId="1076"/>
      <pc:docMkLst>
        <pc:docMk/>
      </pc:docMkLst>
      <pc:sldChg chg="addSp delSp modSp mod">
        <pc:chgData name="Christine Adams" userId="6788df56-38b9-402f-8be1-7300116fdd16" providerId="ADAL" clId="{63E32652-7C72-4FF1-8707-3CAB952DC27D}" dt="2026-11-03T22:47:10.210" v="262" actId="1076"/>
        <pc:sldMkLst>
          <pc:docMk/>
          <pc:sldMk cId="1701762228" sldId="256"/>
        </pc:sldMkLst>
        <pc:spChg chg="add del mod">
          <ac:chgData name="Christine Adams" userId="6788df56-38b9-402f-8be1-7300116fdd16" providerId="ADAL" clId="{63E32652-7C72-4FF1-8707-3CAB952DC27D}" dt="2026-11-03T22:46:46.827" v="259" actId="478"/>
          <ac:spMkLst>
            <pc:docMk/>
            <pc:sldMk cId="1701762228" sldId="256"/>
            <ac:spMk id="4" creationId="{43ACC0CF-4077-5237-06C0-0318553806DD}"/>
          </ac:spMkLst>
        </pc:spChg>
        <pc:spChg chg="mod">
          <ac:chgData name="Christine Adams" userId="6788df56-38b9-402f-8be1-7300116fdd16" providerId="ADAL" clId="{63E32652-7C72-4FF1-8707-3CAB952DC27D}" dt="2026-11-03T22:46:54.565" v="260" actId="1076"/>
          <ac:spMkLst>
            <pc:docMk/>
            <pc:sldMk cId="1701762228" sldId="256"/>
            <ac:spMk id="8" creationId="{19959A56-41BF-ADF7-0805-2099D67F6898}"/>
          </ac:spMkLst>
        </pc:spChg>
        <pc:spChg chg="mod">
          <ac:chgData name="Christine Adams" userId="6788df56-38b9-402f-8be1-7300116fdd16" providerId="ADAL" clId="{63E32652-7C72-4FF1-8707-3CAB952DC27D}" dt="2026-11-03T22:43:42.389" v="92" actId="14100"/>
          <ac:spMkLst>
            <pc:docMk/>
            <pc:sldMk cId="1701762228" sldId="256"/>
            <ac:spMk id="16" creationId="{044FE449-271F-BE7C-C944-00A4C74BA2EB}"/>
          </ac:spMkLst>
        </pc:spChg>
        <pc:spChg chg="mod">
          <ac:chgData name="Christine Adams" userId="6788df56-38b9-402f-8be1-7300116fdd16" providerId="ADAL" clId="{63E32652-7C72-4FF1-8707-3CAB952DC27D}" dt="2026-11-03T22:47:10.210" v="262" actId="1076"/>
          <ac:spMkLst>
            <pc:docMk/>
            <pc:sldMk cId="1701762228" sldId="256"/>
            <ac:spMk id="19" creationId="{341F61E8-0659-4963-A4CA-709783FB1F4B}"/>
          </ac:spMkLst>
        </pc:spChg>
        <pc:spChg chg="add mod">
          <ac:chgData name="Christine Adams" userId="6788df56-38b9-402f-8be1-7300116fdd16" providerId="ADAL" clId="{63E32652-7C72-4FF1-8707-3CAB952DC27D}" dt="2026-10-16T00:53:07.633" v="68" actId="14100"/>
          <ac:spMkLst>
            <pc:docMk/>
            <pc:sldMk cId="1701762228" sldId="256"/>
            <ac:spMk id="41" creationId="{B66C2B76-26B3-BE36-F77A-D8D55FD218BB}"/>
          </ac:spMkLst>
        </pc:spChg>
        <pc:picChg chg="mod modCrop">
          <ac:chgData name="Christine Adams" userId="6788df56-38b9-402f-8be1-7300116fdd16" providerId="ADAL" clId="{63E32652-7C72-4FF1-8707-3CAB952DC27D}" dt="2026-10-16T00:52:44.475" v="65" actId="1076"/>
          <ac:picMkLst>
            <pc:docMk/>
            <pc:sldMk cId="1701762228" sldId="256"/>
            <ac:picMk id="5" creationId="{CAE8FB40-086F-2AED-E7C4-4F3E1FF73BE2}"/>
          </ac:picMkLst>
        </pc:picChg>
        <pc:picChg chg="add mod">
          <ac:chgData name="Christine Adams" userId="6788df56-38b9-402f-8be1-7300116fdd16" providerId="ADAL" clId="{63E32652-7C72-4FF1-8707-3CAB952DC27D}" dt="2026-11-03T22:46:59.319" v="261" actId="1076"/>
          <ac:picMkLst>
            <pc:docMk/>
            <pc:sldMk cId="1701762228" sldId="256"/>
            <ac:picMk id="6" creationId="{F64BEC09-058F-FE33-4752-70D991D027A6}"/>
          </ac:picMkLst>
        </pc:picChg>
        <pc:picChg chg="mod ord">
          <ac:chgData name="Christine Adams" userId="6788df56-38b9-402f-8be1-7300116fdd16" providerId="ADAL" clId="{63E32652-7C72-4FF1-8707-3CAB952DC27D}" dt="2026-10-16T00:51:48.333" v="42" actId="166"/>
          <ac:picMkLst>
            <pc:docMk/>
            <pc:sldMk cId="1701762228" sldId="256"/>
            <ac:picMk id="14" creationId="{BD371AFC-F73C-4DCA-E1F4-37274E55D5B7}"/>
          </ac:picMkLst>
        </pc:picChg>
        <pc:picChg chg="mod">
          <ac:chgData name="Christine Adams" userId="6788df56-38b9-402f-8be1-7300116fdd16" providerId="ADAL" clId="{63E32652-7C72-4FF1-8707-3CAB952DC27D}" dt="2026-10-16T00:50:16.631" v="24" actId="14100"/>
          <ac:picMkLst>
            <pc:docMk/>
            <pc:sldMk cId="1701762228" sldId="256"/>
            <ac:picMk id="38" creationId="{B963C529-4F11-A536-8B1C-AFF5208C5712}"/>
          </ac:picMkLst>
        </pc:picChg>
        <pc:picChg chg="mod">
          <ac:chgData name="Christine Adams" userId="6788df56-38b9-402f-8be1-7300116fdd16" providerId="ADAL" clId="{63E32652-7C72-4FF1-8707-3CAB952DC27D}" dt="2026-10-16T00:50:27.899" v="26" actId="1076"/>
          <ac:picMkLst>
            <pc:docMk/>
            <pc:sldMk cId="1701762228" sldId="256"/>
            <ac:picMk id="40" creationId="{498A27B3-ECE8-E27C-8CCE-9BE7CC8CDE3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D2737-E245-FCCB-45BA-719DFEC949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DDCFC3-7764-54F9-0B7A-97205533F1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ED521-1E91-7339-06D9-5006D0A6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7F0C2-5F18-A39B-9A27-4C127912C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EAAB13-3DC3-5B32-3723-09FBE2E9F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8819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44295-9988-5BE8-6AE3-241E4ED7A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ED5B8-1332-156F-DB1F-7CF4B6BD7A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0F1000-D13E-2482-C39C-15A0A6B0E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297E3F-EDD2-8581-675A-85CFCA5A7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3DDCEE-50FB-85BC-121D-95C9EFB25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10722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00D2B-C888-563C-DE5B-047ADB973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CA0CF8-DDEC-5D5C-221B-F03F714549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1508D2-32CA-DFE1-8169-E6D066D4E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65D8EB-8405-0084-BA06-D22346DCF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0083F7-4108-C6D7-E19F-836B15B4E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58083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3AF57-1C5B-7131-7309-1F50D97D8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5B853-00E0-ED4D-E5AA-3FD4501D8F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D6A0F1-5FB1-4EDB-94A7-2A15D8D43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EB7576-F254-1024-E246-BD4BC8644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E22607-7CB8-4300-429C-DBC228AAC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89751E-2247-4951-A6F2-F4211A356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8899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489A4-D0C6-F256-5255-75FBC4D26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F0517A-0CF2-9737-CC49-1FC6D4032D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247F94-41F1-050E-C149-0B0FB547CA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85C789-BDC5-95DC-B2B1-37D8766F29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F8F6C0-29E8-B1D8-17B5-5C7474F9BA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6E4B03-9827-511A-CAE2-F82D3485E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C0EB30-3307-7C02-098B-AE99CE181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C9E754-232F-0241-24FF-52FE51B61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87789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8C197-9BE1-D899-53EF-ACAB6EA26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A2CBDD-C9EE-2A52-5B0B-22A254764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4B973F-B4B7-34F2-BE34-15B29782F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88EE2E-70F9-4064-716D-6BE82F14E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68770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95E192-D21B-8708-9D85-8CD83DF09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83842B-B9AE-12CF-C43C-6CECA838C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9DD30E-F598-F8A1-A4D3-1AF5FA428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30211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36AAC-2C88-7345-1EE3-557468F57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0BB3C4-E7EA-59CA-87AD-68F9178A62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C2C26E-8BD0-78D6-4E03-EE827A3AA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BB7850-7FD2-D702-E8D2-64B8A9A1F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167868-B202-91B2-B1FF-426D55074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853813-A4B6-475D-4D74-6620CA035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3017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A8E42-6C0B-491E-55C4-0BA9CFD51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605718-F8DF-44F9-8090-09D23C0E0DB3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3C2BFA-515A-7DBF-A792-BDD6B3C9E3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4CF332-A7CA-A0AB-C527-EB039AD9B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DFE215-9407-934F-64FF-0CED67019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E61B22-78AC-5DF2-793E-8A5836BE4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6729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1D300-3AEB-59A9-D620-E88AD075B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2F7C97-CC84-36F9-FC58-3A0E715514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2D58AC-2937-3D92-8391-B721AD3E3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015D72-02EC-455E-9273-BB8E0D8ED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86BC01-75D6-C036-5921-9579FD613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88466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CB87FAD-BA19-5E1E-D8D9-A184A7F4DA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224A61-B8D3-4930-91CA-87C2BA8BBC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A86B28-4E84-C551-7FCB-7649D26CE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C18B1B-7C0F-A8FA-B720-A43EE1536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4DC2B-2581-F575-380D-49E5A6CCF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38791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3358BA-5AF7-24C1-776B-3C6528870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2CC85F-7621-36B1-5E75-309FA1396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5B4FFD-5CA9-D6A0-EBCF-5F7F65D115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C087ED-0E67-4DD0-DB49-630C91C9A2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9CC629-8640-AA6B-0219-B2F4BD0895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56006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3F9A0-5033-1EEA-D6F7-A045785AEC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64FE0E-0ACB-1CEE-E112-0BD3E806B98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E8FB40-086F-2AED-E7C4-4F3E1FF73B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8" r="5404"/>
          <a:stretch>
            <a:fillRect/>
          </a:stretch>
        </p:blipFill>
        <p:spPr>
          <a:xfrm>
            <a:off x="0" y="-46302"/>
            <a:ext cx="12192000" cy="690430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959A56-41BF-ADF7-0805-2099D67F6898}"/>
              </a:ext>
            </a:extLst>
          </p:cNvPr>
          <p:cNvSpPr txBox="1"/>
          <p:nvPr/>
        </p:nvSpPr>
        <p:spPr>
          <a:xfrm>
            <a:off x="1469698" y="3888355"/>
            <a:ext cx="4203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400" dirty="0">
                <a:solidFill>
                  <a:schemeClr val="bg1"/>
                </a:solidFill>
                <a:latin typeface="Avenir Next LT Pro" panose="020B0504020202020204" pitchFamily="34" charset="0"/>
              </a:rPr>
              <a:t>Please give to shine light </a:t>
            </a:r>
            <a:br>
              <a:rPr lang="en-AU" sz="2400" dirty="0">
                <a:solidFill>
                  <a:schemeClr val="bg1"/>
                </a:solidFill>
                <a:latin typeface="Avenir Next LT Pro" panose="020B0504020202020204" pitchFamily="34" charset="0"/>
              </a:rPr>
            </a:br>
            <a:r>
              <a:rPr lang="en-AU" sz="2400" dirty="0">
                <a:solidFill>
                  <a:schemeClr val="bg1"/>
                </a:solidFill>
                <a:latin typeface="Avenir Next LT Pro" panose="020B0504020202020204" pitchFamily="34" charset="0"/>
              </a:rPr>
              <a:t>on children in Indonesia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44FE449-271F-BE7C-C944-00A4C74BA2EB}"/>
              </a:ext>
            </a:extLst>
          </p:cNvPr>
          <p:cNvSpPr txBox="1"/>
          <p:nvPr/>
        </p:nvSpPr>
        <p:spPr>
          <a:xfrm>
            <a:off x="712461" y="5827067"/>
            <a:ext cx="6072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400" dirty="0">
                <a:solidFill>
                  <a:schemeClr val="bg1"/>
                </a:solidFill>
                <a:latin typeface="Avenir Next LT Pro Demi" panose="020B0704020202020204" pitchFamily="34" charset="0"/>
              </a:rPr>
              <a:t>salvationarmy.org.au/</a:t>
            </a:r>
            <a:r>
              <a:rPr lang="en-AU" sz="2400" dirty="0" err="1">
                <a:solidFill>
                  <a:schemeClr val="bg1"/>
                </a:solidFill>
                <a:latin typeface="Avenir Next LT Pro Demi" panose="020B0704020202020204" pitchFamily="34" charset="0"/>
              </a:rPr>
              <a:t>ChristmasOffering</a:t>
            </a:r>
            <a:endParaRPr lang="en-AU" sz="2400" dirty="0">
              <a:solidFill>
                <a:schemeClr val="bg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41F61E8-0659-4963-A4CA-709783FB1F4B}"/>
              </a:ext>
            </a:extLst>
          </p:cNvPr>
          <p:cNvSpPr txBox="1"/>
          <p:nvPr/>
        </p:nvSpPr>
        <p:spPr>
          <a:xfrm>
            <a:off x="7861267" y="5778170"/>
            <a:ext cx="2535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i="1" dirty="0">
                <a:solidFill>
                  <a:schemeClr val="bg1"/>
                </a:solidFill>
                <a:latin typeface="Avenir Next LT Pro" panose="020B0504020202020204" pitchFamily="34" charset="0"/>
              </a:rPr>
              <a:t>“God sets the lonely in families…” - Psalm 68:6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74A295A-2098-E270-1701-F875B4DAA1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216" y="263095"/>
            <a:ext cx="3163101" cy="205306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100E0DD-2159-BA7A-48BD-8BC29055A9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892" y="2740510"/>
            <a:ext cx="4088889" cy="63492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BDE58E3-861B-AF2D-8718-F564D01DD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72" y="403191"/>
            <a:ext cx="1658771" cy="102130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20B231C-72DB-F8C3-4CFE-97A72FD725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37"/>
          <a:stretch>
            <a:fillRect/>
          </a:stretch>
        </p:blipFill>
        <p:spPr>
          <a:xfrm>
            <a:off x="5878183" y="5070282"/>
            <a:ext cx="1426529" cy="46166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A19AC24-2B04-4175-8175-86A19AB96E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18" y="705328"/>
            <a:ext cx="1500896" cy="92410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D1A93B1-D550-5A52-3AD1-D5670D8384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371" y="3520992"/>
            <a:ext cx="1500896" cy="92410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963C529-4F11-A536-8B1C-AFF5208C57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57" t="50042" r="25545"/>
          <a:stretch>
            <a:fillRect/>
          </a:stretch>
        </p:blipFill>
        <p:spPr>
          <a:xfrm>
            <a:off x="766218" y="4845377"/>
            <a:ext cx="332968" cy="27682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98A27B3-ECE8-E27C-8CCE-9BE7CC8CDE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51" t="-11152" r="-10349" b="61194"/>
          <a:stretch>
            <a:fillRect/>
          </a:stretch>
        </p:blipFill>
        <p:spPr>
          <a:xfrm>
            <a:off x="963327" y="4987010"/>
            <a:ext cx="555298" cy="461665"/>
          </a:xfrm>
          <a:prstGeom prst="rect">
            <a:avLst/>
          </a:prstGeom>
        </p:spPr>
      </p:pic>
      <p:sp>
        <p:nvSpPr>
          <p:cNvPr id="41" name="Oval 40">
            <a:extLst>
              <a:ext uri="{FF2B5EF4-FFF2-40B4-BE49-F238E27FC236}">
                <a16:creationId xmlns:a16="http://schemas.microsoft.com/office/drawing/2014/main" id="{B66C2B76-26B3-BE36-F77A-D8D55FD218BB}"/>
              </a:ext>
            </a:extLst>
          </p:cNvPr>
          <p:cNvSpPr/>
          <p:nvPr/>
        </p:nvSpPr>
        <p:spPr>
          <a:xfrm>
            <a:off x="11160125" y="5579872"/>
            <a:ext cx="714375" cy="981372"/>
          </a:xfrm>
          <a:prstGeom prst="ellipse">
            <a:avLst/>
          </a:prstGeom>
          <a:solidFill>
            <a:srgbClr val="6B1532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D371AFC-F73C-4DCA-E1F4-37274E55D5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902" y="5579872"/>
            <a:ext cx="941834" cy="9241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4BEC09-058F-FE33-4752-70D991D027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363" y="4319742"/>
            <a:ext cx="981373" cy="98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762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28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Avenir Next LT Pro</vt:lpstr>
      <vt:lpstr>Avenir Next LT Pro Demi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Christine Adams</dc:creator>
  <cp:lastModifiedBy>Christine Adams</cp:lastModifiedBy>
  <cp:revision>1</cp:revision>
  <dcterms:created xsi:type="dcterms:W3CDTF">2026-10-15T23:50:49Z</dcterms:created>
  <dcterms:modified xsi:type="dcterms:W3CDTF">2026-11-03T22:47:12Z</dcterms:modified>
</cp:coreProperties>
</file>