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67" r:id="rId6"/>
    <p:sldId id="274" r:id="rId7"/>
    <p:sldId id="257" r:id="rId8"/>
    <p:sldId id="278" r:id="rId9"/>
    <p:sldId id="276" r:id="rId10"/>
    <p:sldId id="258" r:id="rId11"/>
    <p:sldId id="269" r:id="rId12"/>
    <p:sldId id="270" r:id="rId13"/>
    <p:sldId id="263" r:id="rId14"/>
    <p:sldId id="265" r:id="rId15"/>
    <p:sldId id="277" r:id="rId16"/>
  </p:sldIdLst>
  <p:sldSz cx="18288000" cy="10287000"/>
  <p:notesSz cx="6858000" cy="9144000"/>
  <p:embeddedFontLst>
    <p:embeddedFont>
      <p:font typeface="Avenir Next LT Pro Demi" panose="020B0704020202020204" pitchFamily="34" charset="0"/>
      <p:bold r:id="rId17"/>
      <p:boldItalic r:id="rId18"/>
    </p:embeddedFont>
    <p:embeddedFont>
      <p:font typeface="Avenir Next LT Pro Light" panose="020B0304020202020204" pitchFamily="34" charset="0"/>
      <p:regular r:id="rId19"/>
      <p:italic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61D5E8F-2411-C8E9-2164-7D1B025E5FC3}" name="Claire Hill" initials="CH" userId="S::claire.hill@salvationarmy.org.au::395705f2-a15c-40fb-87d5-b2cda3f30c38" providerId="AD"/>
  <p188:author id="{F6BB57A5-3422-5AAC-5A01-6B12C9A89F74}" name="Taryn Somerville" initials="TS" userId="S::taryn.somerville@salvationarmy.org.au::69027dbc-bab2-498d-a7ad-5b94e4d4fd3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77D5C3-B451-4EF3-9458-BF94D7E7DB63}" v="18" dt="2025-11-17T05:00:40.2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5" autoAdjust="0"/>
    <p:restoredTop sz="94622" autoAdjust="0"/>
  </p:normalViewPr>
  <p:slideViewPr>
    <p:cSldViewPr>
      <p:cViewPr varScale="1">
        <p:scale>
          <a:sx n="76" d="100"/>
          <a:sy n="76" d="100"/>
        </p:scale>
        <p:origin x="51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4.fntdata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31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Hill" userId="S::claire.hill@salvationarmy.org.au::395705f2-a15c-40fb-87d5-b2cda3f30c38" providerId="AD" clId="Web-{2D1A0B73-EF91-4DF1-6DE8-CCDE38EC14B2}"/>
    <pc:docChg chg="mod addSld delSld modSld sldOrd">
      <pc:chgData name="Claire Hill" userId="S::claire.hill@salvationarmy.org.au::395705f2-a15c-40fb-87d5-b2cda3f30c38" providerId="AD" clId="Web-{2D1A0B73-EF91-4DF1-6DE8-CCDE38EC14B2}" dt="2025-11-14T06:16:39.690" v="38"/>
      <pc:docMkLst>
        <pc:docMk/>
      </pc:docMkLst>
      <pc:sldChg chg="modSp add del ord replId">
        <pc:chgData name="Claire Hill" userId="S::claire.hill@salvationarmy.org.au::395705f2-a15c-40fb-87d5-b2cda3f30c38" providerId="AD" clId="Web-{2D1A0B73-EF91-4DF1-6DE8-CCDE38EC14B2}" dt="2025-11-14T06:16:39.690" v="38"/>
        <pc:sldMkLst>
          <pc:docMk/>
          <pc:sldMk cId="2535252998" sldId="267"/>
        </pc:sldMkLst>
        <pc:spChg chg="mod">
          <ac:chgData name="Claire Hill" userId="S::claire.hill@salvationarmy.org.au::395705f2-a15c-40fb-87d5-b2cda3f30c38" providerId="AD" clId="Web-{2D1A0B73-EF91-4DF1-6DE8-CCDE38EC14B2}" dt="2025-11-14T06:16:36.222" v="37" actId="20577"/>
          <ac:spMkLst>
            <pc:docMk/>
            <pc:sldMk cId="2535252998" sldId="267"/>
            <ac:spMk id="3" creationId="{0C787FBD-117D-B06C-B03C-A041E5C52398}"/>
          </ac:spMkLst>
        </pc:spChg>
      </pc:sldChg>
    </pc:docChg>
  </pc:docChgLst>
  <pc:docChgLst>
    <pc:chgData name="Taryn Somerville" userId="69027dbc-bab2-498d-a7ad-5b94e4d4fd30" providerId="ADAL" clId="{7177D5C3-B451-4EF3-9458-BF94D7E7DB63}"/>
    <pc:docChg chg="undo redo custSel addSld delSld modSld sldOrd">
      <pc:chgData name="Taryn Somerville" userId="69027dbc-bab2-498d-a7ad-5b94e4d4fd30" providerId="ADAL" clId="{7177D5C3-B451-4EF3-9458-BF94D7E7DB63}" dt="2025-11-17T06:43:16.109" v="1269"/>
      <pc:docMkLst>
        <pc:docMk/>
      </pc:docMkLst>
      <pc:sldChg chg="modSp mod addCm delCm modCm">
        <pc:chgData name="Taryn Somerville" userId="69027dbc-bab2-498d-a7ad-5b94e4d4fd30" providerId="ADAL" clId="{7177D5C3-B451-4EF3-9458-BF94D7E7DB63}" dt="2025-11-17T06:37:03.136" v="1251"/>
        <pc:sldMkLst>
          <pc:docMk/>
          <pc:sldMk cId="0" sldId="256"/>
        </pc:sldMkLst>
        <pc:spChg chg="mod">
          <ac:chgData name="Taryn Somerville" userId="69027dbc-bab2-498d-a7ad-5b94e4d4fd30" providerId="ADAL" clId="{7177D5C3-B451-4EF3-9458-BF94D7E7DB63}" dt="2025-11-14T00:28:28.721" v="346" actId="1076"/>
          <ac:spMkLst>
            <pc:docMk/>
            <pc:sldMk cId="0" sldId="256"/>
            <ac:spMk id="3" creationId="{00000000-0000-0000-0000-000000000000}"/>
          </ac:spMkLst>
        </pc:spChg>
        <pc:spChg chg="mod">
          <ac:chgData name="Taryn Somerville" userId="69027dbc-bab2-498d-a7ad-5b94e4d4fd30" providerId="ADAL" clId="{7177D5C3-B451-4EF3-9458-BF94D7E7DB63}" dt="2025-11-14T00:28:28.721" v="346" actId="1076"/>
          <ac:spMkLst>
            <pc:docMk/>
            <pc:sldMk cId="0" sldId="256"/>
            <ac:spMk id="4" creationId="{00000000-0000-0000-0000-000000000000}"/>
          </ac:spMkLst>
        </pc:spChg>
      </pc:sldChg>
      <pc:sldChg chg="modSp mod ord addCm delCm modCm">
        <pc:chgData name="Taryn Somerville" userId="69027dbc-bab2-498d-a7ad-5b94e4d4fd30" providerId="ADAL" clId="{7177D5C3-B451-4EF3-9458-BF94D7E7DB63}" dt="2025-11-17T04:50:34.954" v="853"/>
        <pc:sldMkLst>
          <pc:docMk/>
          <pc:sldMk cId="0" sldId="257"/>
        </pc:sldMkLst>
        <pc:spChg chg="mod">
          <ac:chgData name="Taryn Somerville" userId="69027dbc-bab2-498d-a7ad-5b94e4d4fd30" providerId="ADAL" clId="{7177D5C3-B451-4EF3-9458-BF94D7E7DB63}" dt="2025-11-17T04:43:47.635" v="831" actId="1076"/>
          <ac:spMkLst>
            <pc:docMk/>
            <pc:sldMk cId="0" sldId="257"/>
            <ac:spMk id="3" creationId="{00000000-0000-0000-0000-000000000000}"/>
          </ac:spMkLst>
        </pc:spChg>
      </pc:sldChg>
      <pc:sldChg chg="addSp delSp modSp mod">
        <pc:chgData name="Taryn Somerville" userId="69027dbc-bab2-498d-a7ad-5b94e4d4fd30" providerId="ADAL" clId="{7177D5C3-B451-4EF3-9458-BF94D7E7DB63}" dt="2025-11-17T06:39:16.048" v="1263" actId="1076"/>
        <pc:sldMkLst>
          <pc:docMk/>
          <pc:sldMk cId="0" sldId="258"/>
        </pc:sldMkLst>
        <pc:spChg chg="del mod">
          <ac:chgData name="Taryn Somerville" userId="69027dbc-bab2-498d-a7ad-5b94e4d4fd30" providerId="ADAL" clId="{7177D5C3-B451-4EF3-9458-BF94D7E7DB63}" dt="2025-11-17T04:28:24.414" v="749" actId="478"/>
          <ac:spMkLst>
            <pc:docMk/>
            <pc:sldMk cId="0" sldId="258"/>
            <ac:spMk id="2" creationId="{00000000-0000-0000-0000-000000000000}"/>
          </ac:spMkLst>
        </pc:spChg>
        <pc:spChg chg="add mod ord">
          <ac:chgData name="Taryn Somerville" userId="69027dbc-bab2-498d-a7ad-5b94e4d4fd30" providerId="ADAL" clId="{7177D5C3-B451-4EF3-9458-BF94D7E7DB63}" dt="2025-11-17T06:39:16.048" v="1263" actId="1076"/>
          <ac:spMkLst>
            <pc:docMk/>
            <pc:sldMk cId="0" sldId="258"/>
            <ac:spMk id="3" creationId="{4693CD17-DDAC-A410-024C-547952024268}"/>
          </ac:spMkLst>
        </pc:spChg>
        <pc:spChg chg="mod">
          <ac:chgData name="Taryn Somerville" userId="69027dbc-bab2-498d-a7ad-5b94e4d4fd30" providerId="ADAL" clId="{7177D5C3-B451-4EF3-9458-BF94D7E7DB63}" dt="2025-11-17T06:39:15.636" v="1262" actId="1076"/>
          <ac:spMkLst>
            <pc:docMk/>
            <pc:sldMk cId="0" sldId="258"/>
            <ac:spMk id="4" creationId="{ABBF0F94-38C1-F415-A08A-C7E6F2D8DAA2}"/>
          </ac:spMkLst>
        </pc:spChg>
      </pc:sldChg>
      <pc:sldChg chg="modSp del mod">
        <pc:chgData name="Taryn Somerville" userId="69027dbc-bab2-498d-a7ad-5b94e4d4fd30" providerId="ADAL" clId="{7177D5C3-B451-4EF3-9458-BF94D7E7DB63}" dt="2025-11-17T06:31:52.105" v="1219" actId="47"/>
        <pc:sldMkLst>
          <pc:docMk/>
          <pc:sldMk cId="0" sldId="259"/>
        </pc:sldMkLst>
        <pc:spChg chg="mod">
          <ac:chgData name="Taryn Somerville" userId="69027dbc-bab2-498d-a7ad-5b94e4d4fd30" providerId="ADAL" clId="{7177D5C3-B451-4EF3-9458-BF94D7E7DB63}" dt="2025-11-17T04:30:38.965" v="768" actId="1076"/>
          <ac:spMkLst>
            <pc:docMk/>
            <pc:sldMk cId="0" sldId="259"/>
            <ac:spMk id="6" creationId="{3C8B8C1E-9EB8-84AC-4742-FD4522F3D5F8}"/>
          </ac:spMkLst>
        </pc:spChg>
      </pc:sldChg>
      <pc:sldChg chg="modSp del mod ord">
        <pc:chgData name="Taryn Somerville" userId="69027dbc-bab2-498d-a7ad-5b94e4d4fd30" providerId="ADAL" clId="{7177D5C3-B451-4EF3-9458-BF94D7E7DB63}" dt="2025-11-17T04:55:25.302" v="1157" actId="47"/>
        <pc:sldMkLst>
          <pc:docMk/>
          <pc:sldMk cId="0" sldId="261"/>
        </pc:sldMkLst>
        <pc:spChg chg="mod">
          <ac:chgData name="Taryn Somerville" userId="69027dbc-bab2-498d-a7ad-5b94e4d4fd30" providerId="ADAL" clId="{7177D5C3-B451-4EF3-9458-BF94D7E7DB63}" dt="2025-11-13T01:49:16.137" v="294" actId="1076"/>
          <ac:spMkLst>
            <pc:docMk/>
            <pc:sldMk cId="0" sldId="261"/>
            <ac:spMk id="2" creationId="{00000000-0000-0000-0000-000000000000}"/>
          </ac:spMkLst>
        </pc:spChg>
        <pc:spChg chg="mod">
          <ac:chgData name="Taryn Somerville" userId="69027dbc-bab2-498d-a7ad-5b94e4d4fd30" providerId="ADAL" clId="{7177D5C3-B451-4EF3-9458-BF94D7E7DB63}" dt="2025-11-17T04:37:34.740" v="792" actId="1076"/>
          <ac:spMkLst>
            <pc:docMk/>
            <pc:sldMk cId="0" sldId="261"/>
            <ac:spMk id="6" creationId="{68643C66-0E4F-BE8F-4AEC-166FDA06EC57}"/>
          </ac:spMkLst>
        </pc:spChg>
      </pc:sldChg>
      <pc:sldChg chg="modSp mod ord">
        <pc:chgData name="Taryn Somerville" userId="69027dbc-bab2-498d-a7ad-5b94e4d4fd30" providerId="ADAL" clId="{7177D5C3-B451-4EF3-9458-BF94D7E7DB63}" dt="2025-11-17T06:36:53.251" v="1249" actId="12789"/>
        <pc:sldMkLst>
          <pc:docMk/>
          <pc:sldMk cId="0" sldId="263"/>
        </pc:sldMkLst>
        <pc:spChg chg="mod">
          <ac:chgData name="Taryn Somerville" userId="69027dbc-bab2-498d-a7ad-5b94e4d4fd30" providerId="ADAL" clId="{7177D5C3-B451-4EF3-9458-BF94D7E7DB63}" dt="2025-11-17T06:36:53.251" v="1249" actId="12789"/>
          <ac:spMkLst>
            <pc:docMk/>
            <pc:sldMk cId="0" sldId="263"/>
            <ac:spMk id="2" creationId="{00000000-0000-0000-0000-000000000000}"/>
          </ac:spMkLst>
        </pc:spChg>
        <pc:spChg chg="mod">
          <ac:chgData name="Taryn Somerville" userId="69027dbc-bab2-498d-a7ad-5b94e4d4fd30" providerId="ADAL" clId="{7177D5C3-B451-4EF3-9458-BF94D7E7DB63}" dt="2025-11-17T06:36:46.680" v="1247" actId="12789"/>
          <ac:spMkLst>
            <pc:docMk/>
            <pc:sldMk cId="0" sldId="263"/>
            <ac:spMk id="9" creationId="{3787FA39-3675-D045-9FC0-6AE44E82D7C1}"/>
          </ac:spMkLst>
        </pc:spChg>
      </pc:sldChg>
      <pc:sldChg chg="delSp modSp add del mod">
        <pc:chgData name="Taryn Somerville" userId="69027dbc-bab2-498d-a7ad-5b94e4d4fd30" providerId="ADAL" clId="{7177D5C3-B451-4EF3-9458-BF94D7E7DB63}" dt="2025-11-17T05:00:22.437" v="1204" actId="47"/>
        <pc:sldMkLst>
          <pc:docMk/>
          <pc:sldMk cId="0" sldId="264"/>
        </pc:sldMkLst>
        <pc:spChg chg="del mod">
          <ac:chgData name="Taryn Somerville" userId="69027dbc-bab2-498d-a7ad-5b94e4d4fd30" providerId="ADAL" clId="{7177D5C3-B451-4EF3-9458-BF94D7E7DB63}" dt="2025-11-14T00:28:05.086" v="342"/>
          <ac:spMkLst>
            <pc:docMk/>
            <pc:sldMk cId="0" sldId="264"/>
            <ac:spMk id="7" creationId="{28F89C7F-5942-6714-3754-66BFDA776ECE}"/>
          </ac:spMkLst>
        </pc:spChg>
      </pc:sldChg>
      <pc:sldChg chg="modSp mod ord">
        <pc:chgData name="Taryn Somerville" userId="69027dbc-bab2-498d-a7ad-5b94e4d4fd30" providerId="ADAL" clId="{7177D5C3-B451-4EF3-9458-BF94D7E7DB63}" dt="2025-11-17T06:36:09.557" v="1240" actId="12789"/>
        <pc:sldMkLst>
          <pc:docMk/>
          <pc:sldMk cId="0" sldId="265"/>
        </pc:sldMkLst>
        <pc:spChg chg="mod">
          <ac:chgData name="Taryn Somerville" userId="69027dbc-bab2-498d-a7ad-5b94e4d4fd30" providerId="ADAL" clId="{7177D5C3-B451-4EF3-9458-BF94D7E7DB63}" dt="2025-11-17T06:36:09.557" v="1240" actId="12789"/>
          <ac:spMkLst>
            <pc:docMk/>
            <pc:sldMk cId="0" sldId="265"/>
            <ac:spMk id="2" creationId="{00000000-0000-0000-0000-000000000000}"/>
          </ac:spMkLst>
        </pc:spChg>
        <pc:spChg chg="mod">
          <ac:chgData name="Taryn Somerville" userId="69027dbc-bab2-498d-a7ad-5b94e4d4fd30" providerId="ADAL" clId="{7177D5C3-B451-4EF3-9458-BF94D7E7DB63}" dt="2025-11-17T06:35:16.644" v="1235" actId="207"/>
          <ac:spMkLst>
            <pc:docMk/>
            <pc:sldMk cId="0" sldId="265"/>
            <ac:spMk id="4" creationId="{8A47E01C-042A-B9BB-97FA-1C4014697BC1}"/>
          </ac:spMkLst>
        </pc:spChg>
      </pc:sldChg>
      <pc:sldChg chg="delSp modSp add del mod ord addCm delCm modCm">
        <pc:chgData name="Taryn Somerville" userId="69027dbc-bab2-498d-a7ad-5b94e4d4fd30" providerId="ADAL" clId="{7177D5C3-B451-4EF3-9458-BF94D7E7DB63}" dt="2025-11-17T04:58:36.962" v="1199" actId="47"/>
        <pc:sldMkLst>
          <pc:docMk/>
          <pc:sldMk cId="2540628119" sldId="266"/>
        </pc:sldMkLst>
        <pc:spChg chg="del mod">
          <ac:chgData name="Taryn Somerville" userId="69027dbc-bab2-498d-a7ad-5b94e4d4fd30" providerId="ADAL" clId="{7177D5C3-B451-4EF3-9458-BF94D7E7DB63}" dt="2025-11-13T01:47:50.729" v="170"/>
          <ac:spMkLst>
            <pc:docMk/>
            <pc:sldMk cId="2540628119" sldId="266"/>
            <ac:spMk id="3" creationId="{58457050-9BD4-727B-4B2A-681FA928324A}"/>
          </ac:spMkLst>
        </pc:spChg>
      </pc:sldChg>
      <pc:sldChg chg="addSp delSp modSp add mod ord">
        <pc:chgData name="Taryn Somerville" userId="69027dbc-bab2-498d-a7ad-5b94e4d4fd30" providerId="ADAL" clId="{7177D5C3-B451-4EF3-9458-BF94D7E7DB63}" dt="2025-11-17T06:41:36.268" v="1267" actId="6549"/>
        <pc:sldMkLst>
          <pc:docMk/>
          <pc:sldMk cId="2540688620" sldId="267"/>
        </pc:sldMkLst>
        <pc:spChg chg="mod">
          <ac:chgData name="Taryn Somerville" userId="69027dbc-bab2-498d-a7ad-5b94e4d4fd30" providerId="ADAL" clId="{7177D5C3-B451-4EF3-9458-BF94D7E7DB63}" dt="2025-11-17T04:22:29.505" v="479" actId="1076"/>
          <ac:spMkLst>
            <pc:docMk/>
            <pc:sldMk cId="2540688620" sldId="267"/>
            <ac:spMk id="2" creationId="{00000000-0000-0000-0000-000000000000}"/>
          </ac:spMkLst>
        </pc:spChg>
        <pc:spChg chg="add mod">
          <ac:chgData name="Taryn Somerville" userId="69027dbc-bab2-498d-a7ad-5b94e4d4fd30" providerId="ADAL" clId="{7177D5C3-B451-4EF3-9458-BF94D7E7DB63}" dt="2025-11-17T06:41:36.268" v="1267" actId="6549"/>
          <ac:spMkLst>
            <pc:docMk/>
            <pc:sldMk cId="2540688620" sldId="267"/>
            <ac:spMk id="3" creationId="{08BACCAC-6362-8732-359B-C0AE4E2C4DBB}"/>
          </ac:spMkLst>
        </pc:spChg>
        <pc:spChg chg="del">
          <ac:chgData name="Taryn Somerville" userId="69027dbc-bab2-498d-a7ad-5b94e4d4fd30" providerId="ADAL" clId="{7177D5C3-B451-4EF3-9458-BF94D7E7DB63}" dt="2025-11-17T04:21:53.957" v="378" actId="478"/>
          <ac:spMkLst>
            <pc:docMk/>
            <pc:sldMk cId="2540688620" sldId="267"/>
            <ac:spMk id="4" creationId="{8A47E01C-042A-B9BB-97FA-1C4014697BC1}"/>
          </ac:spMkLst>
        </pc:spChg>
      </pc:sldChg>
      <pc:sldChg chg="addSp delSp modSp add del mod ord">
        <pc:chgData name="Taryn Somerville" userId="69027dbc-bab2-498d-a7ad-5b94e4d4fd30" providerId="ADAL" clId="{7177D5C3-B451-4EF3-9458-BF94D7E7DB63}" dt="2025-11-17T06:31:58.422" v="1220" actId="47"/>
        <pc:sldMkLst>
          <pc:docMk/>
          <pc:sldMk cId="3071949286" sldId="268"/>
        </pc:sldMkLst>
        <pc:spChg chg="del">
          <ac:chgData name="Taryn Somerville" userId="69027dbc-bab2-498d-a7ad-5b94e4d4fd30" providerId="ADAL" clId="{7177D5C3-B451-4EF3-9458-BF94D7E7DB63}" dt="2025-11-17T04:28:34.842" v="752" actId="478"/>
          <ac:spMkLst>
            <pc:docMk/>
            <pc:sldMk cId="3071949286" sldId="268"/>
            <ac:spMk id="2" creationId="{00000000-0000-0000-0000-000000000000}"/>
          </ac:spMkLst>
        </pc:spChg>
        <pc:spChg chg="add mod ord">
          <ac:chgData name="Taryn Somerville" userId="69027dbc-bab2-498d-a7ad-5b94e4d4fd30" providerId="ADAL" clId="{7177D5C3-B451-4EF3-9458-BF94D7E7DB63}" dt="2025-11-17T04:28:40.262" v="754" actId="167"/>
          <ac:spMkLst>
            <pc:docMk/>
            <pc:sldMk cId="3071949286" sldId="268"/>
            <ac:spMk id="3" creationId="{53E1C3DC-82F5-8771-0BD3-89E2FECDC993}"/>
          </ac:spMkLst>
        </pc:spChg>
        <pc:spChg chg="mod">
          <ac:chgData name="Taryn Somerville" userId="69027dbc-bab2-498d-a7ad-5b94e4d4fd30" providerId="ADAL" clId="{7177D5C3-B451-4EF3-9458-BF94D7E7DB63}" dt="2025-11-17T04:26:15.771" v="583" actId="1076"/>
          <ac:spMkLst>
            <pc:docMk/>
            <pc:sldMk cId="3071949286" sldId="268"/>
            <ac:spMk id="4" creationId="{ABBF0F94-38C1-F415-A08A-C7E6F2D8DAA2}"/>
          </ac:spMkLst>
        </pc:spChg>
      </pc:sldChg>
      <pc:sldChg chg="modSp add mod">
        <pc:chgData name="Taryn Somerville" userId="69027dbc-bab2-498d-a7ad-5b94e4d4fd30" providerId="ADAL" clId="{7177D5C3-B451-4EF3-9458-BF94D7E7DB63}" dt="2025-11-17T06:35:58.113" v="1238" actId="12789"/>
        <pc:sldMkLst>
          <pc:docMk/>
          <pc:sldMk cId="3290820433" sldId="269"/>
        </pc:sldMkLst>
        <pc:spChg chg="mod">
          <ac:chgData name="Taryn Somerville" userId="69027dbc-bab2-498d-a7ad-5b94e4d4fd30" providerId="ADAL" clId="{7177D5C3-B451-4EF3-9458-BF94D7E7DB63}" dt="2025-11-17T06:35:58.113" v="1238" actId="12789"/>
          <ac:spMkLst>
            <pc:docMk/>
            <pc:sldMk cId="3290820433" sldId="269"/>
            <ac:spMk id="2" creationId="{00000000-0000-0000-0000-000000000000}"/>
          </ac:spMkLst>
        </pc:spChg>
        <pc:spChg chg="mod">
          <ac:chgData name="Taryn Somerville" userId="69027dbc-bab2-498d-a7ad-5b94e4d4fd30" providerId="ADAL" clId="{7177D5C3-B451-4EF3-9458-BF94D7E7DB63}" dt="2025-11-17T06:26:29.477" v="1216" actId="20577"/>
          <ac:spMkLst>
            <pc:docMk/>
            <pc:sldMk cId="3290820433" sldId="269"/>
            <ac:spMk id="4" creationId="{ABBF0F94-38C1-F415-A08A-C7E6F2D8DAA2}"/>
          </ac:spMkLst>
        </pc:spChg>
      </pc:sldChg>
      <pc:sldChg chg="modSp add del mod">
        <pc:chgData name="Taryn Somerville" userId="69027dbc-bab2-498d-a7ad-5b94e4d4fd30" providerId="ADAL" clId="{7177D5C3-B451-4EF3-9458-BF94D7E7DB63}" dt="2025-11-17T04:29:24.077" v="758" actId="47"/>
        <pc:sldMkLst>
          <pc:docMk/>
          <pc:sldMk cId="219469127" sldId="270"/>
        </pc:sldMkLst>
        <pc:spChg chg="mod">
          <ac:chgData name="Taryn Somerville" userId="69027dbc-bab2-498d-a7ad-5b94e4d4fd30" providerId="ADAL" clId="{7177D5C3-B451-4EF3-9458-BF94D7E7DB63}" dt="2025-11-17T04:29:20.552" v="757" actId="1076"/>
          <ac:spMkLst>
            <pc:docMk/>
            <pc:sldMk cId="219469127" sldId="270"/>
            <ac:spMk id="3" creationId="{08BACCAC-6362-8732-359B-C0AE4E2C4DBB}"/>
          </ac:spMkLst>
        </pc:spChg>
      </pc:sldChg>
      <pc:sldChg chg="modSp add mod">
        <pc:chgData name="Taryn Somerville" userId="69027dbc-bab2-498d-a7ad-5b94e4d4fd30" providerId="ADAL" clId="{7177D5C3-B451-4EF3-9458-BF94D7E7DB63}" dt="2025-11-17T04:30:51.097" v="771" actId="1076"/>
        <pc:sldMkLst>
          <pc:docMk/>
          <pc:sldMk cId="2303089566" sldId="270"/>
        </pc:sldMkLst>
        <pc:spChg chg="mod">
          <ac:chgData name="Taryn Somerville" userId="69027dbc-bab2-498d-a7ad-5b94e4d4fd30" providerId="ADAL" clId="{7177D5C3-B451-4EF3-9458-BF94D7E7DB63}" dt="2025-11-17T04:30:51.097" v="771" actId="1076"/>
          <ac:spMkLst>
            <pc:docMk/>
            <pc:sldMk cId="2303089566" sldId="270"/>
            <ac:spMk id="6" creationId="{3C8B8C1E-9EB8-84AC-4742-FD4522F3D5F8}"/>
          </ac:spMkLst>
        </pc:spChg>
      </pc:sldChg>
      <pc:sldChg chg="modSp add del mod">
        <pc:chgData name="Taryn Somerville" userId="69027dbc-bab2-498d-a7ad-5b94e4d4fd30" providerId="ADAL" clId="{7177D5C3-B451-4EF3-9458-BF94D7E7DB63}" dt="2025-11-17T06:31:47.054" v="1218" actId="47"/>
        <pc:sldMkLst>
          <pc:docMk/>
          <pc:sldMk cId="1628146634" sldId="271"/>
        </pc:sldMkLst>
        <pc:spChg chg="mod">
          <ac:chgData name="Taryn Somerville" userId="69027dbc-bab2-498d-a7ad-5b94e4d4fd30" providerId="ADAL" clId="{7177D5C3-B451-4EF3-9458-BF94D7E7DB63}" dt="2025-11-17T04:39:39.752" v="804" actId="1076"/>
          <ac:spMkLst>
            <pc:docMk/>
            <pc:sldMk cId="1628146634" sldId="271"/>
            <ac:spMk id="4" creationId="{8A47E01C-042A-B9BB-97FA-1C4014697BC1}"/>
          </ac:spMkLst>
        </pc:spChg>
      </pc:sldChg>
      <pc:sldChg chg="addSp delSp modSp add del mod">
        <pc:chgData name="Taryn Somerville" userId="69027dbc-bab2-498d-a7ad-5b94e4d4fd30" providerId="ADAL" clId="{7177D5C3-B451-4EF3-9458-BF94D7E7DB63}" dt="2025-11-17T06:32:07.219" v="1222" actId="47"/>
        <pc:sldMkLst>
          <pc:docMk/>
          <pc:sldMk cId="533147027" sldId="272"/>
        </pc:sldMkLst>
        <pc:spChg chg="del">
          <ac:chgData name="Taryn Somerville" userId="69027dbc-bab2-498d-a7ad-5b94e4d4fd30" providerId="ADAL" clId="{7177D5C3-B451-4EF3-9458-BF94D7E7DB63}" dt="2025-11-17T04:55:48.801" v="1158" actId="478"/>
          <ac:spMkLst>
            <pc:docMk/>
            <pc:sldMk cId="533147027" sldId="272"/>
            <ac:spMk id="2" creationId="{00000000-0000-0000-0000-000000000000}"/>
          </ac:spMkLst>
        </pc:spChg>
        <pc:spChg chg="del">
          <ac:chgData name="Taryn Somerville" userId="69027dbc-bab2-498d-a7ad-5b94e4d4fd30" providerId="ADAL" clId="{7177D5C3-B451-4EF3-9458-BF94D7E7DB63}" dt="2025-11-17T04:41:40.876" v="808" actId="478"/>
          <ac:spMkLst>
            <pc:docMk/>
            <pc:sldMk cId="533147027" sldId="272"/>
            <ac:spMk id="3" creationId="{00000000-0000-0000-0000-000000000000}"/>
          </ac:spMkLst>
        </pc:spChg>
        <pc:spChg chg="del">
          <ac:chgData name="Taryn Somerville" userId="69027dbc-bab2-498d-a7ad-5b94e4d4fd30" providerId="ADAL" clId="{7177D5C3-B451-4EF3-9458-BF94D7E7DB63}" dt="2025-11-17T04:41:46.028" v="809" actId="478"/>
          <ac:spMkLst>
            <pc:docMk/>
            <pc:sldMk cId="533147027" sldId="272"/>
            <ac:spMk id="4" creationId="{00000000-0000-0000-0000-000000000000}"/>
          </ac:spMkLst>
        </pc:spChg>
        <pc:spChg chg="add mod">
          <ac:chgData name="Taryn Somerville" userId="69027dbc-bab2-498d-a7ad-5b94e4d4fd30" providerId="ADAL" clId="{7177D5C3-B451-4EF3-9458-BF94D7E7DB63}" dt="2025-11-17T04:53:06.703" v="1051" actId="1076"/>
          <ac:spMkLst>
            <pc:docMk/>
            <pc:sldMk cId="533147027" sldId="272"/>
            <ac:spMk id="5" creationId="{3AE3229A-1DCA-F49A-1870-AF1789FCB7FB}"/>
          </ac:spMkLst>
        </pc:spChg>
        <pc:spChg chg="add mod ord">
          <ac:chgData name="Taryn Somerville" userId="69027dbc-bab2-498d-a7ad-5b94e4d4fd30" providerId="ADAL" clId="{7177D5C3-B451-4EF3-9458-BF94D7E7DB63}" dt="2025-11-17T04:55:53.789" v="1160" actId="167"/>
          <ac:spMkLst>
            <pc:docMk/>
            <pc:sldMk cId="533147027" sldId="272"/>
            <ac:spMk id="6" creationId="{CCA23D67-5BEF-DC38-4E86-82AA061BBDAC}"/>
          </ac:spMkLst>
        </pc:spChg>
      </pc:sldChg>
      <pc:sldChg chg="modSp add del mod ord">
        <pc:chgData name="Taryn Somerville" userId="69027dbc-bab2-498d-a7ad-5b94e4d4fd30" providerId="ADAL" clId="{7177D5C3-B451-4EF3-9458-BF94D7E7DB63}" dt="2025-11-17T06:28:42.343" v="1217" actId="47"/>
        <pc:sldMkLst>
          <pc:docMk/>
          <pc:sldMk cId="1317433971" sldId="273"/>
        </pc:sldMkLst>
        <pc:spChg chg="mod">
          <ac:chgData name="Taryn Somerville" userId="69027dbc-bab2-498d-a7ad-5b94e4d4fd30" providerId="ADAL" clId="{7177D5C3-B451-4EF3-9458-BF94D7E7DB63}" dt="2025-11-17T04:49:40.209" v="847" actId="1076"/>
          <ac:spMkLst>
            <pc:docMk/>
            <pc:sldMk cId="1317433971" sldId="273"/>
            <ac:spMk id="6" creationId="{68643C66-0E4F-BE8F-4AEC-166FDA06EC57}"/>
          </ac:spMkLst>
        </pc:spChg>
      </pc:sldChg>
      <pc:sldChg chg="modSp add mod">
        <pc:chgData name="Taryn Somerville" userId="69027dbc-bab2-498d-a7ad-5b94e4d4fd30" providerId="ADAL" clId="{7177D5C3-B451-4EF3-9458-BF94D7E7DB63}" dt="2025-11-17T06:24:33.089" v="1211" actId="1076"/>
        <pc:sldMkLst>
          <pc:docMk/>
          <pc:sldMk cId="4042595032" sldId="274"/>
        </pc:sldMkLst>
        <pc:spChg chg="mod">
          <ac:chgData name="Taryn Somerville" userId="69027dbc-bab2-498d-a7ad-5b94e4d4fd30" providerId="ADAL" clId="{7177D5C3-B451-4EF3-9458-BF94D7E7DB63}" dt="2025-11-17T06:24:33.089" v="1211" actId="1076"/>
          <ac:spMkLst>
            <pc:docMk/>
            <pc:sldMk cId="4042595032" sldId="274"/>
            <ac:spMk id="6" creationId="{68643C66-0E4F-BE8F-4AEC-166FDA06EC57}"/>
          </ac:spMkLst>
        </pc:spChg>
      </pc:sldChg>
      <pc:sldChg chg="addSp delSp modSp add del mod">
        <pc:chgData name="Taryn Somerville" userId="69027dbc-bab2-498d-a7ad-5b94e4d4fd30" providerId="ADAL" clId="{7177D5C3-B451-4EF3-9458-BF94D7E7DB63}" dt="2025-11-17T06:32:06.324" v="1221" actId="47"/>
        <pc:sldMkLst>
          <pc:docMk/>
          <pc:sldMk cId="788063558" sldId="275"/>
        </pc:sldMkLst>
        <pc:spChg chg="del">
          <ac:chgData name="Taryn Somerville" userId="69027dbc-bab2-498d-a7ad-5b94e4d4fd30" providerId="ADAL" clId="{7177D5C3-B451-4EF3-9458-BF94D7E7DB63}" dt="2025-11-17T04:55:58.070" v="1161" actId="478"/>
          <ac:spMkLst>
            <pc:docMk/>
            <pc:sldMk cId="788063558" sldId="275"/>
            <ac:spMk id="2" creationId="{00000000-0000-0000-0000-000000000000}"/>
          </ac:spMkLst>
        </pc:spChg>
        <pc:spChg chg="add mod ord">
          <ac:chgData name="Taryn Somerville" userId="69027dbc-bab2-498d-a7ad-5b94e4d4fd30" providerId="ADAL" clId="{7177D5C3-B451-4EF3-9458-BF94D7E7DB63}" dt="2025-11-17T04:56:03.702" v="1163" actId="167"/>
          <ac:spMkLst>
            <pc:docMk/>
            <pc:sldMk cId="788063558" sldId="275"/>
            <ac:spMk id="3" creationId="{51659B03-36D9-471A-CA2C-8970FC52DE4F}"/>
          </ac:spMkLst>
        </pc:spChg>
        <pc:spChg chg="mod">
          <ac:chgData name="Taryn Somerville" userId="69027dbc-bab2-498d-a7ad-5b94e4d4fd30" providerId="ADAL" clId="{7177D5C3-B451-4EF3-9458-BF94D7E7DB63}" dt="2025-11-17T04:52:54.296" v="1049" actId="1076"/>
          <ac:spMkLst>
            <pc:docMk/>
            <pc:sldMk cId="788063558" sldId="275"/>
            <ac:spMk id="5" creationId="{3AE3229A-1DCA-F49A-1870-AF1789FCB7FB}"/>
          </ac:spMkLst>
        </pc:spChg>
      </pc:sldChg>
      <pc:sldChg chg="addSp delSp modSp add mod">
        <pc:chgData name="Taryn Somerville" userId="69027dbc-bab2-498d-a7ad-5b94e4d4fd30" providerId="ADAL" clId="{7177D5C3-B451-4EF3-9458-BF94D7E7DB63}" dt="2025-11-17T06:38:42.519" v="1259" actId="1076"/>
        <pc:sldMkLst>
          <pc:docMk/>
          <pc:sldMk cId="1740913862" sldId="276"/>
        </pc:sldMkLst>
        <pc:spChg chg="del">
          <ac:chgData name="Taryn Somerville" userId="69027dbc-bab2-498d-a7ad-5b94e4d4fd30" providerId="ADAL" clId="{7177D5C3-B451-4EF3-9458-BF94D7E7DB63}" dt="2025-11-17T04:56:06.338" v="1164" actId="478"/>
          <ac:spMkLst>
            <pc:docMk/>
            <pc:sldMk cId="1740913862" sldId="276"/>
            <ac:spMk id="2" creationId="{00000000-0000-0000-0000-000000000000}"/>
          </ac:spMkLst>
        </pc:spChg>
        <pc:spChg chg="add del mod ord">
          <ac:chgData name="Taryn Somerville" userId="69027dbc-bab2-498d-a7ad-5b94e4d4fd30" providerId="ADAL" clId="{7177D5C3-B451-4EF3-9458-BF94D7E7DB63}" dt="2025-11-17T04:56:19.668" v="1167" actId="478"/>
          <ac:spMkLst>
            <pc:docMk/>
            <pc:sldMk cId="1740913862" sldId="276"/>
            <ac:spMk id="3" creationId="{224189A9-1E4C-CD88-F746-E0F0AA972BF9}"/>
          </ac:spMkLst>
        </pc:spChg>
        <pc:spChg chg="add del mod ord">
          <ac:chgData name="Taryn Somerville" userId="69027dbc-bab2-498d-a7ad-5b94e4d4fd30" providerId="ADAL" clId="{7177D5C3-B451-4EF3-9458-BF94D7E7DB63}" dt="2025-11-17T04:57:03.743" v="1187" actId="478"/>
          <ac:spMkLst>
            <pc:docMk/>
            <pc:sldMk cId="1740913862" sldId="276"/>
            <ac:spMk id="4" creationId="{4CE8F22D-5B56-BCF8-3E3C-6026CE55DC10}"/>
          </ac:spMkLst>
        </pc:spChg>
        <pc:spChg chg="mod">
          <ac:chgData name="Taryn Somerville" userId="69027dbc-bab2-498d-a7ad-5b94e4d4fd30" providerId="ADAL" clId="{7177D5C3-B451-4EF3-9458-BF94D7E7DB63}" dt="2025-11-17T06:38:42.519" v="1259" actId="1076"/>
          <ac:spMkLst>
            <pc:docMk/>
            <pc:sldMk cId="1740913862" sldId="276"/>
            <ac:spMk id="5" creationId="{3AE3229A-1DCA-F49A-1870-AF1789FCB7FB}"/>
          </ac:spMkLst>
        </pc:spChg>
        <pc:spChg chg="add mod ord">
          <ac:chgData name="Taryn Somerville" userId="69027dbc-bab2-498d-a7ad-5b94e4d4fd30" providerId="ADAL" clId="{7177D5C3-B451-4EF3-9458-BF94D7E7DB63}" dt="2025-11-17T04:57:22.514" v="1193" actId="1076"/>
          <ac:spMkLst>
            <pc:docMk/>
            <pc:sldMk cId="1740913862" sldId="276"/>
            <ac:spMk id="6" creationId="{60F42BA0-943D-63FF-8F2D-6BD8290A29C2}"/>
          </ac:spMkLst>
        </pc:spChg>
      </pc:sldChg>
      <pc:sldChg chg="addSp modSp new">
        <pc:chgData name="Taryn Somerville" userId="69027dbc-bab2-498d-a7ad-5b94e4d4fd30" providerId="ADAL" clId="{7177D5C3-B451-4EF3-9458-BF94D7E7DB63}" dt="2025-11-17T05:00:40.214" v="1207"/>
        <pc:sldMkLst>
          <pc:docMk/>
          <pc:sldMk cId="2771365542" sldId="277"/>
        </pc:sldMkLst>
        <pc:spChg chg="add mod">
          <ac:chgData name="Taryn Somerville" userId="69027dbc-bab2-498d-a7ad-5b94e4d4fd30" providerId="ADAL" clId="{7177D5C3-B451-4EF3-9458-BF94D7E7DB63}" dt="2025-11-17T05:00:40.214" v="1207"/>
          <ac:spMkLst>
            <pc:docMk/>
            <pc:sldMk cId="2771365542" sldId="277"/>
            <ac:spMk id="2" creationId="{87632793-802E-413A-061B-043F6A1A4B13}"/>
          </ac:spMkLst>
        </pc:spChg>
      </pc:sldChg>
      <pc:sldChg chg="modSp add mod ord">
        <pc:chgData name="Taryn Somerville" userId="69027dbc-bab2-498d-a7ad-5b94e4d4fd30" providerId="ADAL" clId="{7177D5C3-B451-4EF3-9458-BF94D7E7DB63}" dt="2025-11-17T06:43:16.109" v="1269"/>
        <pc:sldMkLst>
          <pc:docMk/>
          <pc:sldMk cId="2379388551" sldId="278"/>
        </pc:sldMkLst>
        <pc:spChg chg="mod">
          <ac:chgData name="Taryn Somerville" userId="69027dbc-bab2-498d-a7ad-5b94e4d4fd30" providerId="ADAL" clId="{7177D5C3-B451-4EF3-9458-BF94D7E7DB63}" dt="2025-11-17T06:38:36.007" v="1258" actId="1076"/>
          <ac:spMkLst>
            <pc:docMk/>
            <pc:sldMk cId="2379388551" sldId="278"/>
            <ac:spMk id="5" creationId="{3AE3229A-1DCA-F49A-1870-AF1789FCB7F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572817" y="3695700"/>
            <a:ext cx="13142366" cy="14516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290"/>
              </a:lnSpc>
            </a:pPr>
            <a:r>
              <a:rPr lang="en-US" sz="11500" b="1" spc="1884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There is more!</a:t>
            </a:r>
            <a:endParaRPr lang="en-US" dirty="0">
              <a:solidFill>
                <a:schemeClr val="tx2">
                  <a:lumMod val="50000"/>
                </a:schemeClr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3987648" y="5448300"/>
            <a:ext cx="10312704" cy="577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4400" dirty="0">
                <a:solidFill>
                  <a:schemeClr val="tx2">
                    <a:lumMod val="50000"/>
                  </a:schemeClr>
                </a:solidFill>
                <a:latin typeface="Avenir Next LT Pro Light" panose="020B0304020202020204" pitchFamily="34" charset="0"/>
                <a:ea typeface="TT Corals"/>
                <a:cs typeface="TT Corals"/>
                <a:sym typeface="TT Corals"/>
              </a:rPr>
              <a:t>Video message by Major Joanne Smith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BACCAC-6362-8732-359B-C0AE4E2C4DBB}"/>
              </a:ext>
            </a:extLst>
          </p:cNvPr>
          <p:cNvSpPr txBox="1"/>
          <p:nvPr/>
        </p:nvSpPr>
        <p:spPr>
          <a:xfrm>
            <a:off x="1371600" y="2188845"/>
            <a:ext cx="15544800" cy="59093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9600" spc="60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Share about a time when you had a fresh experience of God.</a:t>
            </a:r>
          </a:p>
          <a:p>
            <a:pPr algn="ctr"/>
            <a:r>
              <a:rPr lang="en-US" sz="9600" spc="60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What was it like?</a:t>
            </a:r>
          </a:p>
        </p:txBody>
      </p:sp>
    </p:spTree>
    <p:extLst>
      <p:ext uri="{BB962C8B-B14F-4D97-AF65-F5344CB8AC3E}">
        <p14:creationId xmlns:p14="http://schemas.microsoft.com/office/powerpoint/2010/main" val="25406886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44" r="-11619" b="-10775"/>
            </a:stretch>
          </a:blipFill>
        </p:spPr>
        <p:txBody>
          <a:bodyPr/>
          <a:lstStyle/>
          <a:p>
            <a:endParaRPr lang="en-A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643C66-0E4F-BE8F-4AEC-166FDA06EC57}"/>
              </a:ext>
            </a:extLst>
          </p:cNvPr>
          <p:cNvSpPr txBox="1"/>
          <p:nvPr/>
        </p:nvSpPr>
        <p:spPr>
          <a:xfrm>
            <a:off x="2590800" y="2188845"/>
            <a:ext cx="13106400" cy="59093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AU" sz="9600" spc="60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What sort of knowledge do you think Paul is talking about here? </a:t>
            </a:r>
            <a:endParaRPr lang="en-US" sz="9600" spc="600" dirty="0">
              <a:solidFill>
                <a:schemeClr val="tx2">
                  <a:lumMod val="50000"/>
                </a:schemeClr>
              </a:solidFill>
              <a:latin typeface="Avenir Next LT Pro Demi" panose="020B0704020202020204" pitchFamily="34" charset="0"/>
              <a:ea typeface="TT Corals"/>
              <a:cs typeface="TT Corals"/>
              <a:sym typeface="TT Corals"/>
            </a:endParaRPr>
          </a:p>
        </p:txBody>
      </p:sp>
    </p:spTree>
    <p:extLst>
      <p:ext uri="{BB962C8B-B14F-4D97-AF65-F5344CB8AC3E}">
        <p14:creationId xmlns:p14="http://schemas.microsoft.com/office/powerpoint/2010/main" val="4042595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393031" y="3666172"/>
            <a:ext cx="15501938" cy="29546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9600" spc="60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What are you hoping for in this coming year?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">
            <a:extLst>
              <a:ext uri="{FF2B5EF4-FFF2-40B4-BE49-F238E27FC236}">
                <a16:creationId xmlns:a16="http://schemas.microsoft.com/office/drawing/2014/main" id="{60F42BA0-943D-63FF-8F2D-6BD8290A29C2}"/>
              </a:ext>
            </a:extLst>
          </p:cNvPr>
          <p:cNvSpPr/>
          <p:nvPr/>
        </p:nvSpPr>
        <p:spPr>
          <a:xfrm rot="-10800000"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t="-30785" r="-30785"/>
            </a:stretch>
          </a:blipFill>
        </p:spPr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E3229A-1DCA-F49A-1870-AF1789FCB7FB}"/>
              </a:ext>
            </a:extLst>
          </p:cNvPr>
          <p:cNvSpPr txBox="1"/>
          <p:nvPr/>
        </p:nvSpPr>
        <p:spPr>
          <a:xfrm>
            <a:off x="2019300" y="3666171"/>
            <a:ext cx="14249400" cy="2954655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sz="9600" spc="60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What is this hope Paul is talking about? </a:t>
            </a:r>
          </a:p>
        </p:txBody>
      </p:sp>
    </p:spTree>
    <p:extLst>
      <p:ext uri="{BB962C8B-B14F-4D97-AF65-F5344CB8AC3E}">
        <p14:creationId xmlns:p14="http://schemas.microsoft.com/office/powerpoint/2010/main" val="2379388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">
            <a:extLst>
              <a:ext uri="{FF2B5EF4-FFF2-40B4-BE49-F238E27FC236}">
                <a16:creationId xmlns:a16="http://schemas.microsoft.com/office/drawing/2014/main" id="{60F42BA0-943D-63FF-8F2D-6BD8290A29C2}"/>
              </a:ext>
            </a:extLst>
          </p:cNvPr>
          <p:cNvSpPr/>
          <p:nvPr/>
        </p:nvSpPr>
        <p:spPr>
          <a:xfrm rot="-10800000"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t="-30785" r="-30785"/>
            </a:stretch>
          </a:blipFill>
        </p:spPr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E3229A-1DCA-F49A-1870-AF1789FCB7FB}"/>
              </a:ext>
            </a:extLst>
          </p:cNvPr>
          <p:cNvSpPr txBox="1"/>
          <p:nvPr/>
        </p:nvSpPr>
        <p:spPr>
          <a:xfrm>
            <a:off x="838200" y="2712064"/>
            <a:ext cx="16611600" cy="48628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endParaRPr lang="en-US" sz="2800" spc="600" dirty="0">
              <a:solidFill>
                <a:schemeClr val="tx2">
                  <a:lumMod val="50000"/>
                </a:schemeClr>
              </a:solidFill>
              <a:latin typeface="Avenir Next LT Pro Demi" panose="020B0704020202020204" pitchFamily="34" charset="0"/>
              <a:ea typeface="TT Corals"/>
              <a:cs typeface="TT Corals"/>
              <a:sym typeface="TT Corals"/>
            </a:endParaRPr>
          </a:p>
          <a:p>
            <a:pPr algn="ctr"/>
            <a:r>
              <a:rPr lang="en-US" sz="9600" spc="60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What difference could this hope make for you this year?</a:t>
            </a:r>
          </a:p>
        </p:txBody>
      </p:sp>
    </p:spTree>
    <p:extLst>
      <p:ext uri="{BB962C8B-B14F-4D97-AF65-F5344CB8AC3E}">
        <p14:creationId xmlns:p14="http://schemas.microsoft.com/office/powerpoint/2010/main" val="1740913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4693CD17-DDAC-A410-024C-547952024268}"/>
              </a:ext>
            </a:extLst>
          </p:cNvPr>
          <p:cNvSpPr/>
          <p:nvPr/>
        </p:nvSpPr>
        <p:spPr>
          <a:xfrm>
            <a:off x="-1041779" y="-419101"/>
            <a:ext cx="19354800" cy="112776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BF0F94-38C1-F415-A08A-C7E6F2D8DAA2}"/>
              </a:ext>
            </a:extLst>
          </p:cNvPr>
          <p:cNvSpPr txBox="1"/>
          <p:nvPr/>
        </p:nvSpPr>
        <p:spPr>
          <a:xfrm>
            <a:off x="2733675" y="3003708"/>
            <a:ext cx="12820650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9600" spc="60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Where have you seen God’s power in your life?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533400" y="-495300"/>
            <a:ext cx="19354800" cy="112776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BF0F94-38C1-F415-A08A-C7E6F2D8DAA2}"/>
              </a:ext>
            </a:extLst>
          </p:cNvPr>
          <p:cNvSpPr txBox="1"/>
          <p:nvPr/>
        </p:nvSpPr>
        <p:spPr>
          <a:xfrm>
            <a:off x="1781175" y="2188845"/>
            <a:ext cx="14725650" cy="59093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9600" spc="60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 Where would you like to see his power at work in your life or in the world this year?</a:t>
            </a:r>
          </a:p>
        </p:txBody>
      </p:sp>
    </p:spTree>
    <p:extLst>
      <p:ext uri="{BB962C8B-B14F-4D97-AF65-F5344CB8AC3E}">
        <p14:creationId xmlns:p14="http://schemas.microsoft.com/office/powerpoint/2010/main" val="3290820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>
            <a:extLst>
              <a:ext uri="{FF2B5EF4-FFF2-40B4-BE49-F238E27FC236}">
                <a16:creationId xmlns:a16="http://schemas.microsoft.com/office/drawing/2014/main" id="{A6BE758D-8D46-5211-4328-AE4D27FF90EA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8B8C1E-9EB8-84AC-4742-FD4522F3D5F8}"/>
              </a:ext>
            </a:extLst>
          </p:cNvPr>
          <p:cNvSpPr txBox="1"/>
          <p:nvPr/>
        </p:nvSpPr>
        <p:spPr>
          <a:xfrm>
            <a:off x="2152650" y="2927508"/>
            <a:ext cx="13982700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AU" sz="9600" spc="60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How have you experienced God’s love in your life? </a:t>
            </a:r>
            <a:endParaRPr lang="en-US" sz="9600" spc="600" dirty="0">
              <a:solidFill>
                <a:schemeClr val="tx2">
                  <a:lumMod val="50000"/>
                </a:schemeClr>
              </a:solidFill>
              <a:latin typeface="Avenir Next LT Pro Demi" panose="020B0704020202020204" pitchFamily="34" charset="0"/>
              <a:ea typeface="TT Corals"/>
              <a:cs typeface="TT Corals"/>
              <a:sym typeface="TT Corals"/>
            </a:endParaRPr>
          </a:p>
        </p:txBody>
      </p:sp>
    </p:spTree>
    <p:extLst>
      <p:ext uri="{BB962C8B-B14F-4D97-AF65-F5344CB8AC3E}">
        <p14:creationId xmlns:p14="http://schemas.microsoft.com/office/powerpoint/2010/main" val="23030895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718" r="-3874" b="-8592"/>
            </a:stretch>
          </a:blipFill>
        </p:spPr>
        <p:txBody>
          <a:bodyPr/>
          <a:lstStyle/>
          <a:p>
            <a:endParaRPr lang="en-A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87FA39-3675-D045-9FC0-6AE44E82D7C1}"/>
              </a:ext>
            </a:extLst>
          </p:cNvPr>
          <p:cNvSpPr txBox="1"/>
          <p:nvPr/>
        </p:nvSpPr>
        <p:spPr>
          <a:xfrm>
            <a:off x="1275347" y="2476500"/>
            <a:ext cx="15737306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AU" sz="9600" spc="60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How will you stay open and ready to experience more of God this year?</a:t>
            </a:r>
            <a:endParaRPr lang="en-US" sz="9600" spc="600" dirty="0">
              <a:solidFill>
                <a:schemeClr val="tx2">
                  <a:lumMod val="50000"/>
                </a:schemeClr>
              </a:solidFill>
              <a:latin typeface="Avenir Next LT Pro Demi" panose="020B0704020202020204" pitchFamily="34" charset="0"/>
              <a:ea typeface="TT Corals"/>
              <a:cs typeface="TT Corals"/>
              <a:sym typeface="TT Coral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47E01C-042A-B9BB-97FA-1C4014697BC1}"/>
              </a:ext>
            </a:extLst>
          </p:cNvPr>
          <p:cNvSpPr txBox="1"/>
          <p:nvPr/>
        </p:nvSpPr>
        <p:spPr>
          <a:xfrm>
            <a:off x="1371600" y="2927508"/>
            <a:ext cx="15544800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AU" sz="9600" spc="60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In pairs, pray the words of </a:t>
            </a:r>
            <a:r>
              <a:rPr lang="en-AU" sz="9600" spc="35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Ephesians </a:t>
            </a:r>
            <a:r>
              <a:rPr lang="en-AU" sz="9600" kern="500" spc="5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1:16-19</a:t>
            </a:r>
            <a:r>
              <a:rPr lang="en-AU" sz="9600" spc="35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 </a:t>
            </a:r>
            <a:r>
              <a:rPr lang="en-AU" sz="9600" spc="600" dirty="0">
                <a:solidFill>
                  <a:schemeClr val="tx2">
                    <a:lumMod val="50000"/>
                  </a:schemeClr>
                </a:solidFill>
                <a:latin typeface="Avenir Next LT Pro Demi" panose="020B0704020202020204" pitchFamily="34" charset="0"/>
                <a:ea typeface="TT Corals"/>
                <a:cs typeface="TT Corals"/>
                <a:sym typeface="TT Corals"/>
              </a:rPr>
              <a:t>over each other.</a:t>
            </a:r>
            <a:endParaRPr lang="en-US" sz="9600" spc="600" dirty="0">
              <a:solidFill>
                <a:schemeClr val="tx2">
                  <a:lumMod val="50000"/>
                </a:schemeClr>
              </a:solidFill>
              <a:latin typeface="Avenir Next LT Pro Demi" panose="020B0704020202020204" pitchFamily="34" charset="0"/>
              <a:ea typeface="TT Corals"/>
              <a:cs typeface="TT Corals"/>
              <a:sym typeface="TT Coral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7632793-802E-413A-061B-043F6A1A4B13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771365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e71443fde47c577a7855b26614f96386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9b53c2cdde0eb98686cd8c6fca09d37e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A54C0DE-0E5F-4AE4-BD73-B8AEACC79BB3}">
  <ds:schemaRefs>
    <ds:schemaRef ds:uri="1ad1f5a0-fa71-4dab-a083-db26db2596cf"/>
    <ds:schemaRef ds:uri="583f0f69-01e1-46ca-86b7-e30e3230480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FE8451B-38E9-406C-8A98-E15D3D579A9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92717A-EEEB-46D8-890A-E6C4016C510A}">
  <ds:schemaRefs>
    <ds:schemaRef ds:uri="1ad1f5a0-fa71-4dab-a083-db26db2596cf"/>
    <ds:schemaRef ds:uri="583f0f69-01e1-46ca-86b7-e30e3230480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4608</TotalTime>
  <Words>140</Words>
  <Application>Microsoft Office PowerPoint</Application>
  <PresentationFormat>Custom</PresentationFormat>
  <Paragraphs>14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Avenir Next LT Pro Light</vt:lpstr>
      <vt:lpstr>Avenir Next LT Pro Demi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Presentations</dc:title>
  <cp:lastModifiedBy>Taryn Somerville</cp:lastModifiedBy>
  <cp:revision>8</cp:revision>
  <dcterms:created xsi:type="dcterms:W3CDTF">2006-08-16T00:00:00Z</dcterms:created>
  <dcterms:modified xsi:type="dcterms:W3CDTF">2025-11-17T06:43:28Z</dcterms:modified>
  <dc:identifier>DAGUc1UNFiQ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