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4"/>
    <p:sldMasterId id="2147483682" r:id="rId5"/>
  </p:sldMasterIdLst>
  <p:sldIdLst>
    <p:sldId id="256" r:id="rId6"/>
    <p:sldId id="271" r:id="rId7"/>
    <p:sldId id="257" r:id="rId8"/>
    <p:sldId id="270" r:id="rId9"/>
    <p:sldId id="272" r:id="rId10"/>
    <p:sldId id="259" r:id="rId11"/>
    <p:sldId id="260" r:id="rId12"/>
    <p:sldId id="261" r:id="rId13"/>
    <p:sldId id="262" r:id="rId14"/>
    <p:sldId id="273" r:id="rId15"/>
    <p:sldId id="263" r:id="rId16"/>
    <p:sldId id="264" r:id="rId17"/>
    <p:sldId id="274" r:id="rId18"/>
    <p:sldId id="265" r:id="rId19"/>
    <p:sldId id="266" r:id="rId20"/>
    <p:sldId id="275" r:id="rId21"/>
    <p:sldId id="267" r:id="rId22"/>
    <p:sldId id="268" r:id="rId23"/>
    <p:sldId id="276" r:id="rId24"/>
    <p:sldId id="269" r:id="rId25"/>
    <p:sldId id="277" r:id="rId2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F6BB57A5-3422-5AAC-5A01-6B12C9A89F74}" name="Taryn Somerville" initials="" userId="S::taryn.somerville@salvationarmy.org.au::69027dbc-bab2-498d-a7ad-5b94e4d4fd30" providerId="AD"/>
  <p188:author id="{58A1FEC0-5CA7-BE3C-DC26-F132A96FB832}" name="Adele Wakeling" initials="AW" userId="S::adele.wakeling@salvationarmy.org.au::b7afd67a-b179-4dfd-a649-da2b11702821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08741FD-40A2-7F80-922D-C50A57160B85}" v="59" dt="2025-12-08T01:13:15.35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1129" autoAdjust="0"/>
    <p:restoredTop sz="96260"/>
  </p:normalViewPr>
  <p:slideViewPr>
    <p:cSldViewPr snapToGrid="0">
      <p:cViewPr varScale="1">
        <p:scale>
          <a:sx n="109" d="100"/>
          <a:sy n="109" d="100"/>
        </p:scale>
        <p:origin x="318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" Type="http://schemas.openxmlformats.org/officeDocument/2006/relationships/customXml" Target="../customXml/item3.xml"/><Relationship Id="rId21" Type="http://schemas.openxmlformats.org/officeDocument/2006/relationships/slide" Target="slides/slide16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microsoft.com/office/2018/10/relationships/authors" Target="authors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microsoft.com/office/2015/10/relationships/revisionInfo" Target="revisionInfo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viewProps" Target="viewProp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Relationship Id="rId8" Type="http://schemas.openxmlformats.org/officeDocument/2006/relationships/slide" Target="slides/slide3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dele Wakeling" userId="S::adele.wakeling@salvationarmy.org.au::b7afd67a-b179-4dfd-a649-da2b11702821" providerId="AD" clId="Web-{308741FD-40A2-7F80-922D-C50A57160B85}"/>
    <pc:docChg chg="mod modSld">
      <pc:chgData name="Adele Wakeling" userId="S::adele.wakeling@salvationarmy.org.au::b7afd67a-b179-4dfd-a649-da2b11702821" providerId="AD" clId="Web-{308741FD-40A2-7F80-922D-C50A57160B85}" dt="2025-12-08T01:12:58.732" v="46" actId="20577"/>
      <pc:docMkLst>
        <pc:docMk/>
      </pc:docMkLst>
      <pc:sldChg chg="modSp">
        <pc:chgData name="Adele Wakeling" userId="S::adele.wakeling@salvationarmy.org.au::b7afd67a-b179-4dfd-a649-da2b11702821" providerId="AD" clId="Web-{308741FD-40A2-7F80-922D-C50A57160B85}" dt="2025-12-08T01:01:15.333" v="0" actId="20577"/>
        <pc:sldMkLst>
          <pc:docMk/>
          <pc:sldMk cId="639601193" sldId="257"/>
        </pc:sldMkLst>
        <pc:spChg chg="mod">
          <ac:chgData name="Adele Wakeling" userId="S::adele.wakeling@salvationarmy.org.au::b7afd67a-b179-4dfd-a649-da2b11702821" providerId="AD" clId="Web-{308741FD-40A2-7F80-922D-C50A57160B85}" dt="2025-12-08T01:01:15.333" v="0" actId="20577"/>
          <ac:spMkLst>
            <pc:docMk/>
            <pc:sldMk cId="639601193" sldId="257"/>
            <ac:spMk id="9" creationId="{9D42504C-9FCB-4E5D-6E76-71FA7F680F76}"/>
          </ac:spMkLst>
        </pc:spChg>
      </pc:sldChg>
      <pc:sldChg chg="modSp">
        <pc:chgData name="Adele Wakeling" userId="S::adele.wakeling@salvationarmy.org.au::b7afd67a-b179-4dfd-a649-da2b11702821" providerId="AD" clId="Web-{308741FD-40A2-7F80-922D-C50A57160B85}" dt="2025-12-08T01:08:21.619" v="9" actId="20577"/>
        <pc:sldMkLst>
          <pc:docMk/>
          <pc:sldMk cId="709958345" sldId="260"/>
        </pc:sldMkLst>
        <pc:spChg chg="mod">
          <ac:chgData name="Adele Wakeling" userId="S::adele.wakeling@salvationarmy.org.au::b7afd67a-b179-4dfd-a649-da2b11702821" providerId="AD" clId="Web-{308741FD-40A2-7F80-922D-C50A57160B85}" dt="2025-12-08T01:08:21.619" v="9" actId="20577"/>
          <ac:spMkLst>
            <pc:docMk/>
            <pc:sldMk cId="709958345" sldId="260"/>
            <ac:spMk id="3" creationId="{6BB5E673-2053-0E46-E5EE-62E2259E20F0}"/>
          </ac:spMkLst>
        </pc:spChg>
      </pc:sldChg>
      <pc:sldChg chg="modSp">
        <pc:chgData name="Adele Wakeling" userId="S::adele.wakeling@salvationarmy.org.au::b7afd67a-b179-4dfd-a649-da2b11702821" providerId="AD" clId="Web-{308741FD-40A2-7F80-922D-C50A57160B85}" dt="2025-12-08T01:09:02.401" v="15" actId="20577"/>
        <pc:sldMkLst>
          <pc:docMk/>
          <pc:sldMk cId="3062890372" sldId="261"/>
        </pc:sldMkLst>
        <pc:spChg chg="mod">
          <ac:chgData name="Adele Wakeling" userId="S::adele.wakeling@salvationarmy.org.au::b7afd67a-b179-4dfd-a649-da2b11702821" providerId="AD" clId="Web-{308741FD-40A2-7F80-922D-C50A57160B85}" dt="2025-12-08T01:09:02.401" v="15" actId="20577"/>
          <ac:spMkLst>
            <pc:docMk/>
            <pc:sldMk cId="3062890372" sldId="261"/>
            <ac:spMk id="3" creationId="{8E90AAC3-AD20-CA37-F43B-6400A25E018F}"/>
          </ac:spMkLst>
        </pc:spChg>
      </pc:sldChg>
      <pc:sldChg chg="modSp">
        <pc:chgData name="Adele Wakeling" userId="S::adele.wakeling@salvationarmy.org.au::b7afd67a-b179-4dfd-a649-da2b11702821" providerId="AD" clId="Web-{308741FD-40A2-7F80-922D-C50A57160B85}" dt="2025-12-08T01:11:03.668" v="24" actId="20577"/>
        <pc:sldMkLst>
          <pc:docMk/>
          <pc:sldMk cId="1199292613" sldId="262"/>
        </pc:sldMkLst>
        <pc:spChg chg="mod">
          <ac:chgData name="Adele Wakeling" userId="S::adele.wakeling@salvationarmy.org.au::b7afd67a-b179-4dfd-a649-da2b11702821" providerId="AD" clId="Web-{308741FD-40A2-7F80-922D-C50A57160B85}" dt="2025-12-08T01:11:03.668" v="24" actId="20577"/>
          <ac:spMkLst>
            <pc:docMk/>
            <pc:sldMk cId="1199292613" sldId="262"/>
            <ac:spMk id="6" creationId="{6F18D6DD-F36A-1DFA-69C0-3CB13EF5753C}"/>
          </ac:spMkLst>
        </pc:spChg>
      </pc:sldChg>
      <pc:sldChg chg="modSp">
        <pc:chgData name="Adele Wakeling" userId="S::adele.wakeling@salvationarmy.org.au::b7afd67a-b179-4dfd-a649-da2b11702821" providerId="AD" clId="Web-{308741FD-40A2-7F80-922D-C50A57160B85}" dt="2025-12-08T01:11:15.872" v="28" actId="20577"/>
        <pc:sldMkLst>
          <pc:docMk/>
          <pc:sldMk cId="3402488347" sldId="264"/>
        </pc:sldMkLst>
        <pc:spChg chg="mod">
          <ac:chgData name="Adele Wakeling" userId="S::adele.wakeling@salvationarmy.org.au::b7afd67a-b179-4dfd-a649-da2b11702821" providerId="AD" clId="Web-{308741FD-40A2-7F80-922D-C50A57160B85}" dt="2025-12-08T01:11:15.872" v="28" actId="20577"/>
          <ac:spMkLst>
            <pc:docMk/>
            <pc:sldMk cId="3402488347" sldId="264"/>
            <ac:spMk id="6" creationId="{84173F4A-2372-4A85-175C-1F67828FF17E}"/>
          </ac:spMkLst>
        </pc:spChg>
      </pc:sldChg>
      <pc:sldChg chg="modSp">
        <pc:chgData name="Adele Wakeling" userId="S::adele.wakeling@salvationarmy.org.au::b7afd67a-b179-4dfd-a649-da2b11702821" providerId="AD" clId="Web-{308741FD-40A2-7F80-922D-C50A57160B85}" dt="2025-12-08T01:11:45.716" v="31" actId="20577"/>
        <pc:sldMkLst>
          <pc:docMk/>
          <pc:sldMk cId="2435969092" sldId="265"/>
        </pc:sldMkLst>
        <pc:spChg chg="mod">
          <ac:chgData name="Adele Wakeling" userId="S::adele.wakeling@salvationarmy.org.au::b7afd67a-b179-4dfd-a649-da2b11702821" providerId="AD" clId="Web-{308741FD-40A2-7F80-922D-C50A57160B85}" dt="2025-12-08T01:11:45.716" v="31" actId="20577"/>
          <ac:spMkLst>
            <pc:docMk/>
            <pc:sldMk cId="2435969092" sldId="265"/>
            <ac:spMk id="3" creationId="{6E8B361D-168D-1F25-9C1F-65D82A7AF12C}"/>
          </ac:spMkLst>
        </pc:spChg>
      </pc:sldChg>
      <pc:sldChg chg="modSp">
        <pc:chgData name="Adele Wakeling" userId="S::adele.wakeling@salvationarmy.org.au::b7afd67a-b179-4dfd-a649-da2b11702821" providerId="AD" clId="Web-{308741FD-40A2-7F80-922D-C50A57160B85}" dt="2025-12-08T01:12:22.607" v="37" actId="20577"/>
        <pc:sldMkLst>
          <pc:docMk/>
          <pc:sldMk cId="1622941281" sldId="266"/>
        </pc:sldMkLst>
        <pc:spChg chg="mod">
          <ac:chgData name="Adele Wakeling" userId="S::adele.wakeling@salvationarmy.org.au::b7afd67a-b179-4dfd-a649-da2b11702821" providerId="AD" clId="Web-{308741FD-40A2-7F80-922D-C50A57160B85}" dt="2025-12-08T01:12:22.607" v="37" actId="20577"/>
          <ac:spMkLst>
            <pc:docMk/>
            <pc:sldMk cId="1622941281" sldId="266"/>
            <ac:spMk id="6" creationId="{60AA996F-DB8C-87A5-F47E-C809C00BC7DE}"/>
          </ac:spMkLst>
        </pc:spChg>
      </pc:sldChg>
      <pc:sldChg chg="modSp">
        <pc:chgData name="Adele Wakeling" userId="S::adele.wakeling@salvationarmy.org.au::b7afd67a-b179-4dfd-a649-da2b11702821" providerId="AD" clId="Web-{308741FD-40A2-7F80-922D-C50A57160B85}" dt="2025-12-08T01:12:46.216" v="43" actId="20577"/>
        <pc:sldMkLst>
          <pc:docMk/>
          <pc:sldMk cId="3383052635" sldId="268"/>
        </pc:sldMkLst>
        <pc:spChg chg="mod">
          <ac:chgData name="Adele Wakeling" userId="S::adele.wakeling@salvationarmy.org.au::b7afd67a-b179-4dfd-a649-da2b11702821" providerId="AD" clId="Web-{308741FD-40A2-7F80-922D-C50A57160B85}" dt="2025-12-08T01:12:46.216" v="43" actId="20577"/>
          <ac:spMkLst>
            <pc:docMk/>
            <pc:sldMk cId="3383052635" sldId="268"/>
            <ac:spMk id="6" creationId="{D2DEA764-7543-E377-6170-637CAD7223C4}"/>
          </ac:spMkLst>
        </pc:spChg>
      </pc:sldChg>
      <pc:sldChg chg="modSp">
        <pc:chgData name="Adele Wakeling" userId="S::adele.wakeling@salvationarmy.org.au::b7afd67a-b179-4dfd-a649-da2b11702821" providerId="AD" clId="Web-{308741FD-40A2-7F80-922D-C50A57160B85}" dt="2025-12-08T01:12:58.732" v="46" actId="20577"/>
        <pc:sldMkLst>
          <pc:docMk/>
          <pc:sldMk cId="2953885063" sldId="269"/>
        </pc:sldMkLst>
        <pc:spChg chg="mod">
          <ac:chgData name="Adele Wakeling" userId="S::adele.wakeling@salvationarmy.org.au::b7afd67a-b179-4dfd-a649-da2b11702821" providerId="AD" clId="Web-{308741FD-40A2-7F80-922D-C50A57160B85}" dt="2025-12-08T01:12:58.732" v="46" actId="20577"/>
          <ac:spMkLst>
            <pc:docMk/>
            <pc:sldMk cId="2953885063" sldId="269"/>
            <ac:spMk id="3" creationId="{5B6036A1-F935-825D-1AC2-CBB5D4DA717A}"/>
          </ac:spMkLst>
        </pc:spChg>
      </pc:sldChg>
      <pc:sldChg chg="modSp">
        <pc:chgData name="Adele Wakeling" userId="S::adele.wakeling@salvationarmy.org.au::b7afd67a-b179-4dfd-a649-da2b11702821" providerId="AD" clId="Web-{308741FD-40A2-7F80-922D-C50A57160B85}" dt="2025-12-08T01:02:45.803" v="6" actId="20577"/>
        <pc:sldMkLst>
          <pc:docMk/>
          <pc:sldMk cId="2346985336" sldId="270"/>
        </pc:sldMkLst>
        <pc:spChg chg="mod">
          <ac:chgData name="Adele Wakeling" userId="S::adele.wakeling@salvationarmy.org.au::b7afd67a-b179-4dfd-a649-da2b11702821" providerId="AD" clId="Web-{308741FD-40A2-7F80-922D-C50A57160B85}" dt="2025-12-08T01:02:45.803" v="6" actId="20577"/>
          <ac:spMkLst>
            <pc:docMk/>
            <pc:sldMk cId="2346985336" sldId="270"/>
            <ac:spMk id="7" creationId="{73AB1381-284F-E558-5DA3-1686653815CA}"/>
          </ac:spMkLst>
        </pc:spChg>
      </pc:sldChg>
    </pc:docChg>
  </pc:docChgLst>
  <pc:docChgLst>
    <pc:chgData name="Claire Hill" userId="S::claire.hill@salvationarmy.org.au::395705f2-a15c-40fb-87d5-b2cda3f30c38" providerId="AD" clId="Web-{B642D41E-198E-4D51-A3BE-A9F0E394CD60}"/>
    <pc:docChg chg="modSld">
      <pc:chgData name="Claire Hill" userId="S::claire.hill@salvationarmy.org.au::395705f2-a15c-40fb-87d5-b2cda3f30c38" providerId="AD" clId="Web-{B642D41E-198E-4D51-A3BE-A9F0E394CD60}" dt="2025-12-03T20:57:14.169" v="0" actId="20577"/>
      <pc:docMkLst>
        <pc:docMk/>
      </pc:docMkLst>
      <pc:sldChg chg="modSp">
        <pc:chgData name="Claire Hill" userId="S::claire.hill@salvationarmy.org.au::395705f2-a15c-40fb-87d5-b2cda3f30c38" providerId="AD" clId="Web-{B642D41E-198E-4D51-A3BE-A9F0E394CD60}" dt="2025-12-03T20:57:14.169" v="0" actId="20577"/>
        <pc:sldMkLst>
          <pc:docMk/>
          <pc:sldMk cId="3383052635" sldId="268"/>
        </pc:sldMkLst>
        <pc:spChg chg="mod">
          <ac:chgData name="Claire Hill" userId="S::claire.hill@salvationarmy.org.au::395705f2-a15c-40fb-87d5-b2cda3f30c38" providerId="AD" clId="Web-{B642D41E-198E-4D51-A3BE-A9F0E394CD60}" dt="2025-12-03T20:57:14.169" v="0" actId="20577"/>
          <ac:spMkLst>
            <pc:docMk/>
            <pc:sldMk cId="3383052635" sldId="268"/>
            <ac:spMk id="5" creationId="{24EC8D49-14E0-AEFE-575A-BC3D7959570D}"/>
          </ac:spMkLst>
        </pc:spChg>
      </pc:sldChg>
    </pc:docChg>
  </pc:docChgLst>
  <pc:docChgLst>
    <pc:chgData name="Amy Durand" userId="S::amy.durand@salvationarmy.org.au::6e32e4e7-d7d1-4f22-ae33-cd744c73b3b6" providerId="AD" clId="Web-{52D856F1-3886-9771-DEFD-93991A0A9945}"/>
    <pc:docChg chg="addSld delSld modSld">
      <pc:chgData name="Amy Durand" userId="S::amy.durand@salvationarmy.org.au::6e32e4e7-d7d1-4f22-ae33-cd744c73b3b6" providerId="AD" clId="Web-{52D856F1-3886-9771-DEFD-93991A0A9945}" dt="2025-12-02T04:14:33.469" v="13" actId="20577"/>
      <pc:docMkLst>
        <pc:docMk/>
      </pc:docMkLst>
      <pc:sldChg chg="modSp">
        <pc:chgData name="Amy Durand" userId="S::amy.durand@salvationarmy.org.au::6e32e4e7-d7d1-4f22-ae33-cd744c73b3b6" providerId="AD" clId="Web-{52D856F1-3886-9771-DEFD-93991A0A9945}" dt="2025-12-02T04:14:07.375" v="8" actId="20577"/>
        <pc:sldMkLst>
          <pc:docMk/>
          <pc:sldMk cId="3786039234" sldId="259"/>
        </pc:sldMkLst>
        <pc:spChg chg="mod">
          <ac:chgData name="Amy Durand" userId="S::amy.durand@salvationarmy.org.au::6e32e4e7-d7d1-4f22-ae33-cd744c73b3b6" providerId="AD" clId="Web-{52D856F1-3886-9771-DEFD-93991A0A9945}" dt="2025-12-02T04:14:07.375" v="8" actId="20577"/>
          <ac:spMkLst>
            <pc:docMk/>
            <pc:sldMk cId="3786039234" sldId="259"/>
            <ac:spMk id="2" creationId="{36FC6054-6AE9-97F0-5CB3-1678A60F12B8}"/>
          </ac:spMkLst>
        </pc:spChg>
      </pc:sldChg>
      <pc:sldChg chg="modSp">
        <pc:chgData name="Amy Durand" userId="S::amy.durand@salvationarmy.org.au::6e32e4e7-d7d1-4f22-ae33-cd744c73b3b6" providerId="AD" clId="Web-{52D856F1-3886-9771-DEFD-93991A0A9945}" dt="2025-12-02T04:14:14.453" v="9" actId="20577"/>
        <pc:sldMkLst>
          <pc:docMk/>
          <pc:sldMk cId="4087987091" sldId="263"/>
        </pc:sldMkLst>
        <pc:spChg chg="mod">
          <ac:chgData name="Amy Durand" userId="S::amy.durand@salvationarmy.org.au::6e32e4e7-d7d1-4f22-ae33-cd744c73b3b6" providerId="AD" clId="Web-{52D856F1-3886-9771-DEFD-93991A0A9945}" dt="2025-12-02T04:14:14.453" v="9" actId="20577"/>
          <ac:spMkLst>
            <pc:docMk/>
            <pc:sldMk cId="4087987091" sldId="263"/>
            <ac:spMk id="2" creationId="{64BC8E06-08ED-6CF6-A1E4-E709A6C28E11}"/>
          </ac:spMkLst>
        </pc:spChg>
      </pc:sldChg>
      <pc:sldChg chg="modSp">
        <pc:chgData name="Amy Durand" userId="S::amy.durand@salvationarmy.org.au::6e32e4e7-d7d1-4f22-ae33-cd744c73b3b6" providerId="AD" clId="Web-{52D856F1-3886-9771-DEFD-93991A0A9945}" dt="2025-12-02T04:14:29.078" v="11" actId="1076"/>
        <pc:sldMkLst>
          <pc:docMk/>
          <pc:sldMk cId="3402488347" sldId="264"/>
        </pc:sldMkLst>
        <pc:spChg chg="mod">
          <ac:chgData name="Amy Durand" userId="S::amy.durand@salvationarmy.org.au::6e32e4e7-d7d1-4f22-ae33-cd744c73b3b6" providerId="AD" clId="Web-{52D856F1-3886-9771-DEFD-93991A0A9945}" dt="2025-12-02T04:14:29.078" v="11" actId="1076"/>
          <ac:spMkLst>
            <pc:docMk/>
            <pc:sldMk cId="3402488347" sldId="264"/>
            <ac:spMk id="5" creationId="{FB3DBDEC-07DE-CBA3-031E-823AE8B6D827}"/>
          </ac:spMkLst>
        </pc:spChg>
      </pc:sldChg>
      <pc:sldChg chg="modSp">
        <pc:chgData name="Amy Durand" userId="S::amy.durand@salvationarmy.org.au::6e32e4e7-d7d1-4f22-ae33-cd744c73b3b6" providerId="AD" clId="Web-{52D856F1-3886-9771-DEFD-93991A0A9945}" dt="2025-12-02T04:14:25.563" v="10" actId="1076"/>
        <pc:sldMkLst>
          <pc:docMk/>
          <pc:sldMk cId="1622941281" sldId="266"/>
        </pc:sldMkLst>
        <pc:spChg chg="mod">
          <ac:chgData name="Amy Durand" userId="S::amy.durand@salvationarmy.org.au::6e32e4e7-d7d1-4f22-ae33-cd744c73b3b6" providerId="AD" clId="Web-{52D856F1-3886-9771-DEFD-93991A0A9945}" dt="2025-12-02T04:14:25.563" v="10" actId="1076"/>
          <ac:spMkLst>
            <pc:docMk/>
            <pc:sldMk cId="1622941281" sldId="266"/>
            <ac:spMk id="5" creationId="{B18C6550-8297-37D2-E049-620D9C31C2A4}"/>
          </ac:spMkLst>
        </pc:spChg>
      </pc:sldChg>
      <pc:sldChg chg="modSp">
        <pc:chgData name="Amy Durand" userId="S::amy.durand@salvationarmy.org.au::6e32e4e7-d7d1-4f22-ae33-cd744c73b3b6" providerId="AD" clId="Web-{52D856F1-3886-9771-DEFD-93991A0A9945}" dt="2025-12-02T04:14:33.469" v="13" actId="20577"/>
        <pc:sldMkLst>
          <pc:docMk/>
          <pc:sldMk cId="481602598" sldId="267"/>
        </pc:sldMkLst>
        <pc:spChg chg="mod">
          <ac:chgData name="Amy Durand" userId="S::amy.durand@salvationarmy.org.au::6e32e4e7-d7d1-4f22-ae33-cd744c73b3b6" providerId="AD" clId="Web-{52D856F1-3886-9771-DEFD-93991A0A9945}" dt="2025-12-02T04:14:33.469" v="13" actId="20577"/>
          <ac:spMkLst>
            <pc:docMk/>
            <pc:sldMk cId="481602598" sldId="267"/>
            <ac:spMk id="2" creationId="{654ECABC-50CF-E8CB-3D4B-4C41160EE07C}"/>
          </ac:spMkLst>
        </pc:spChg>
      </pc:sldChg>
      <pc:sldChg chg="addSp delSp modSp add replId">
        <pc:chgData name="Amy Durand" userId="S::amy.durand@salvationarmy.org.au::6e32e4e7-d7d1-4f22-ae33-cd744c73b3b6" providerId="AD" clId="Web-{52D856F1-3886-9771-DEFD-93991A0A9945}" dt="2025-12-02T04:13:58.156" v="5"/>
        <pc:sldMkLst>
          <pc:docMk/>
          <pc:sldMk cId="2346985336" sldId="270"/>
        </pc:sldMkLst>
        <pc:spChg chg="add">
          <ac:chgData name="Amy Durand" userId="S::amy.durand@salvationarmy.org.au::6e32e4e7-d7d1-4f22-ae33-cd744c73b3b6" providerId="AD" clId="Web-{52D856F1-3886-9771-DEFD-93991A0A9945}" dt="2025-12-02T04:13:50.453" v="2"/>
          <ac:spMkLst>
            <pc:docMk/>
            <pc:sldMk cId="2346985336" sldId="270"/>
            <ac:spMk id="5" creationId="{416E9750-757C-BF19-90DE-BADF8CE9D286}"/>
          </ac:spMkLst>
        </pc:spChg>
        <pc:spChg chg="add mod">
          <ac:chgData name="Amy Durand" userId="S::amy.durand@salvationarmy.org.au::6e32e4e7-d7d1-4f22-ae33-cd744c73b3b6" providerId="AD" clId="Web-{52D856F1-3886-9771-DEFD-93991A0A9945}" dt="2025-12-02T04:13:50.469" v="3"/>
          <ac:spMkLst>
            <pc:docMk/>
            <pc:sldMk cId="2346985336" sldId="270"/>
            <ac:spMk id="7" creationId="{73AB1381-284F-E558-5DA3-1686653815CA}"/>
          </ac:spMkLst>
        </pc:spChg>
      </pc:sldChg>
    </pc:docChg>
  </pc:docChgLst>
  <pc:docChgLst>
    <pc:chgData name="Isabelle Freckelton" userId="325fdac3-4a32-4177-9827-f4fd7dadb053" providerId="ADAL" clId="{59A0B576-907E-59AF-9680-1C0C486756F6}"/>
    <pc:docChg chg="undo custSel modSld modMainMaster">
      <pc:chgData name="Isabelle Freckelton" userId="325fdac3-4a32-4177-9827-f4fd7dadb053" providerId="ADAL" clId="{59A0B576-907E-59AF-9680-1C0C486756F6}" dt="2025-11-18T21:45:51.593" v="25" actId="478"/>
      <pc:docMkLst>
        <pc:docMk/>
      </pc:docMkLst>
      <pc:sldChg chg="addSp delSp modSp mod modClrScheme chgLayout">
        <pc:chgData name="Isabelle Freckelton" userId="325fdac3-4a32-4177-9827-f4fd7dadb053" providerId="ADAL" clId="{59A0B576-907E-59AF-9680-1C0C486756F6}" dt="2025-11-18T21:45:51.593" v="25" actId="478"/>
        <pc:sldMkLst>
          <pc:docMk/>
          <pc:sldMk cId="109857222" sldId="256"/>
        </pc:sldMkLst>
        <pc:spChg chg="mod ord">
          <ac:chgData name="Isabelle Freckelton" userId="325fdac3-4a32-4177-9827-f4fd7dadb053" providerId="ADAL" clId="{59A0B576-907E-59AF-9680-1C0C486756F6}" dt="2025-11-18T21:45:47.542" v="24" actId="1076"/>
          <ac:spMkLst>
            <pc:docMk/>
            <pc:sldMk cId="109857222" sldId="256"/>
            <ac:spMk id="2" creationId="{00000000-0000-0000-0000-000000000000}"/>
          </ac:spMkLst>
        </pc:spChg>
        <pc:spChg chg="mod">
          <ac:chgData name="Isabelle Freckelton" userId="325fdac3-4a32-4177-9827-f4fd7dadb053" providerId="ADAL" clId="{59A0B576-907E-59AF-9680-1C0C486756F6}" dt="2025-11-18T21:45:47.542" v="24" actId="1076"/>
          <ac:spMkLst>
            <pc:docMk/>
            <pc:sldMk cId="109857222" sldId="256"/>
            <ac:spMk id="4" creationId="{1F3A7E42-277A-5E03-C15D-ABE13D65BAD1}"/>
          </ac:spMkLst>
        </pc:spChg>
      </pc:sldChg>
      <pc:sldChg chg="modSp mod">
        <pc:chgData name="Isabelle Freckelton" userId="325fdac3-4a32-4177-9827-f4fd7dadb053" providerId="ADAL" clId="{59A0B576-907E-59AF-9680-1C0C486756F6}" dt="2025-11-18T21:43:16.993" v="2" actId="27636"/>
        <pc:sldMkLst>
          <pc:docMk/>
          <pc:sldMk cId="4087987091" sldId="263"/>
        </pc:sldMkLst>
        <pc:spChg chg="mod">
          <ac:chgData name="Isabelle Freckelton" userId="325fdac3-4a32-4177-9827-f4fd7dadb053" providerId="ADAL" clId="{59A0B576-907E-59AF-9680-1C0C486756F6}" dt="2025-11-18T21:43:16.993" v="2" actId="27636"/>
          <ac:spMkLst>
            <pc:docMk/>
            <pc:sldMk cId="4087987091" sldId="263"/>
            <ac:spMk id="2" creationId="{64BC8E06-08ED-6CF6-A1E4-E709A6C28E11}"/>
          </ac:spMkLst>
        </pc:spChg>
      </pc:sldChg>
      <pc:sldChg chg="modSp mod">
        <pc:chgData name="Isabelle Freckelton" userId="325fdac3-4a32-4177-9827-f4fd7dadb053" providerId="ADAL" clId="{59A0B576-907E-59AF-9680-1C0C486756F6}" dt="2025-11-18T21:44:40.671" v="10" actId="20577"/>
        <pc:sldMkLst>
          <pc:docMk/>
          <pc:sldMk cId="3383052635" sldId="268"/>
        </pc:sldMkLst>
        <pc:spChg chg="mod">
          <ac:chgData name="Isabelle Freckelton" userId="325fdac3-4a32-4177-9827-f4fd7dadb053" providerId="ADAL" clId="{59A0B576-907E-59AF-9680-1C0C486756F6}" dt="2025-11-18T21:44:40.671" v="10" actId="20577"/>
          <ac:spMkLst>
            <pc:docMk/>
            <pc:sldMk cId="3383052635" sldId="268"/>
            <ac:spMk id="5" creationId="{24EC8D49-14E0-AEFE-575A-BC3D7959570D}"/>
          </ac:spMkLst>
        </pc:spChg>
      </pc:sldChg>
      <pc:sldChg chg="modSp mod">
        <pc:chgData name="Isabelle Freckelton" userId="325fdac3-4a32-4177-9827-f4fd7dadb053" providerId="ADAL" clId="{59A0B576-907E-59AF-9680-1C0C486756F6}" dt="2025-11-18T21:45:09.572" v="17" actId="403"/>
        <pc:sldMkLst>
          <pc:docMk/>
          <pc:sldMk cId="2953885063" sldId="269"/>
        </pc:sldMkLst>
        <pc:spChg chg="mod">
          <ac:chgData name="Isabelle Freckelton" userId="325fdac3-4a32-4177-9827-f4fd7dadb053" providerId="ADAL" clId="{59A0B576-907E-59AF-9680-1C0C486756F6}" dt="2025-11-18T21:45:09.572" v="17" actId="403"/>
          <ac:spMkLst>
            <pc:docMk/>
            <pc:sldMk cId="2953885063" sldId="269"/>
            <ac:spMk id="2" creationId="{EAFDF98A-EEA9-60AF-E73C-629FAAE3347A}"/>
          </ac:spMkLst>
        </pc:spChg>
      </pc:sldChg>
      <pc:sldMasterChg chg="modSp modSldLayout">
        <pc:chgData name="Isabelle Freckelton" userId="325fdac3-4a32-4177-9827-f4fd7dadb053" providerId="ADAL" clId="{59A0B576-907E-59AF-9680-1C0C486756F6}" dt="2025-11-18T21:44:23.819" v="7" actId="242"/>
        <pc:sldMasterMkLst>
          <pc:docMk/>
          <pc:sldMasterMk cId="47185974" sldId="2147483672"/>
        </pc:sldMasterMkLst>
        <pc:spChg chg="mod">
          <ac:chgData name="Isabelle Freckelton" userId="325fdac3-4a32-4177-9827-f4fd7dadb053" providerId="ADAL" clId="{59A0B576-907E-59AF-9680-1C0C486756F6}" dt="2025-11-18T21:44:06.633" v="5" actId="2711"/>
          <ac:spMkLst>
            <pc:docMk/>
            <pc:sldMasterMk cId="47185974" sldId="2147483672"/>
            <ac:spMk id="2" creationId="{0F8CF688-A150-E4B7-6234-B2E8D7578612}"/>
          </ac:spMkLst>
        </pc:spChg>
        <pc:sldLayoutChg chg="modSp mod">
          <pc:chgData name="Isabelle Freckelton" userId="325fdac3-4a32-4177-9827-f4fd7dadb053" providerId="ADAL" clId="{59A0B576-907E-59AF-9680-1C0C486756F6}" dt="2025-11-18T21:44:15.982" v="6" actId="2711"/>
          <pc:sldLayoutMkLst>
            <pc:docMk/>
            <pc:sldMasterMk cId="47185974" sldId="2147483672"/>
            <pc:sldLayoutMk cId="2125251585" sldId="2147483675"/>
          </pc:sldLayoutMkLst>
          <pc:spChg chg="mod">
            <ac:chgData name="Isabelle Freckelton" userId="325fdac3-4a32-4177-9827-f4fd7dadb053" providerId="ADAL" clId="{59A0B576-907E-59AF-9680-1C0C486756F6}" dt="2025-11-18T21:44:15.982" v="6" actId="2711"/>
            <ac:spMkLst>
              <pc:docMk/>
              <pc:sldMasterMk cId="47185974" sldId="2147483672"/>
              <pc:sldLayoutMk cId="2125251585" sldId="2147483675"/>
              <ac:spMk id="2" creationId="{7816ECC7-B6B3-1EE2-264E-387DEB671D65}"/>
            </ac:spMkLst>
          </pc:spChg>
        </pc:sldLayoutChg>
        <pc:sldLayoutChg chg="modSp mod">
          <pc:chgData name="Isabelle Freckelton" userId="325fdac3-4a32-4177-9827-f4fd7dadb053" providerId="ADAL" clId="{59A0B576-907E-59AF-9680-1C0C486756F6}" dt="2025-11-18T21:44:23.819" v="7" actId="242"/>
          <pc:sldLayoutMkLst>
            <pc:docMk/>
            <pc:sldMasterMk cId="47185974" sldId="2147483672"/>
            <pc:sldLayoutMk cId="3844404125" sldId="2147483677"/>
          </pc:sldLayoutMkLst>
          <pc:spChg chg="mod">
            <ac:chgData name="Isabelle Freckelton" userId="325fdac3-4a32-4177-9827-f4fd7dadb053" providerId="ADAL" clId="{59A0B576-907E-59AF-9680-1C0C486756F6}" dt="2025-11-18T21:44:23.819" v="7" actId="242"/>
            <ac:spMkLst>
              <pc:docMk/>
              <pc:sldMasterMk cId="47185974" sldId="2147483672"/>
              <pc:sldLayoutMk cId="3844404125" sldId="2147483677"/>
              <ac:spMk id="2" creationId="{FADAFBA3-AA4E-679C-0E68-AE45E84E06B1}"/>
            </ac:spMkLst>
          </pc:spChg>
        </pc:sldLayoutChg>
      </pc:sldMasterChg>
      <pc:sldMasterChg chg="modSp modSldLayout">
        <pc:chgData name="Isabelle Freckelton" userId="325fdac3-4a32-4177-9827-f4fd7dadb053" providerId="ADAL" clId="{59A0B576-907E-59AF-9680-1C0C486756F6}" dt="2025-11-18T21:43:32.396" v="4" actId="242"/>
        <pc:sldMasterMkLst>
          <pc:docMk/>
          <pc:sldMasterMk cId="3919484870" sldId="2147483682"/>
        </pc:sldMasterMkLst>
        <pc:spChg chg="mod">
          <ac:chgData name="Isabelle Freckelton" userId="325fdac3-4a32-4177-9827-f4fd7dadb053" providerId="ADAL" clId="{59A0B576-907E-59AF-9680-1C0C486756F6}" dt="2025-11-18T21:43:16.957" v="1" actId="2711"/>
          <ac:spMkLst>
            <pc:docMk/>
            <pc:sldMasterMk cId="3919484870" sldId="2147483682"/>
            <ac:spMk id="2" creationId="{0F8CF688-A150-E4B7-6234-B2E8D7578612}"/>
          </ac:spMkLst>
        </pc:spChg>
        <pc:picChg chg="mod">
          <ac:chgData name="Isabelle Freckelton" userId="325fdac3-4a32-4177-9827-f4fd7dadb053" providerId="ADAL" clId="{59A0B576-907E-59AF-9680-1C0C486756F6}" dt="2025-11-10T23:08:22.811" v="0" actId="14826"/>
          <ac:picMkLst>
            <pc:docMk/>
            <pc:sldMasterMk cId="3919484870" sldId="2147483682"/>
            <ac:picMk id="8" creationId="{1517AD0D-87F8-B10C-D86D-D7D690A59A31}"/>
          </ac:picMkLst>
        </pc:picChg>
        <pc:sldLayoutChg chg="modSp mod">
          <pc:chgData name="Isabelle Freckelton" userId="325fdac3-4a32-4177-9827-f4fd7dadb053" providerId="ADAL" clId="{59A0B576-907E-59AF-9680-1C0C486756F6}" dt="2025-11-18T21:43:23.645" v="3" actId="2711"/>
          <pc:sldLayoutMkLst>
            <pc:docMk/>
            <pc:sldMasterMk cId="3919484870" sldId="2147483682"/>
            <pc:sldLayoutMk cId="329984825" sldId="2147483685"/>
          </pc:sldLayoutMkLst>
          <pc:spChg chg="mod">
            <ac:chgData name="Isabelle Freckelton" userId="325fdac3-4a32-4177-9827-f4fd7dadb053" providerId="ADAL" clId="{59A0B576-907E-59AF-9680-1C0C486756F6}" dt="2025-11-18T21:43:23.645" v="3" actId="2711"/>
            <ac:spMkLst>
              <pc:docMk/>
              <pc:sldMasterMk cId="3919484870" sldId="2147483682"/>
              <pc:sldLayoutMk cId="329984825" sldId="2147483685"/>
              <ac:spMk id="2" creationId="{7816ECC7-B6B3-1EE2-264E-387DEB671D65}"/>
            </ac:spMkLst>
          </pc:spChg>
        </pc:sldLayoutChg>
        <pc:sldLayoutChg chg="modSp mod">
          <pc:chgData name="Isabelle Freckelton" userId="325fdac3-4a32-4177-9827-f4fd7dadb053" providerId="ADAL" clId="{59A0B576-907E-59AF-9680-1C0C486756F6}" dt="2025-11-18T21:43:32.396" v="4" actId="242"/>
          <pc:sldLayoutMkLst>
            <pc:docMk/>
            <pc:sldMasterMk cId="3919484870" sldId="2147483682"/>
            <pc:sldLayoutMk cId="2387661783" sldId="2147483687"/>
          </pc:sldLayoutMkLst>
          <pc:spChg chg="mod">
            <ac:chgData name="Isabelle Freckelton" userId="325fdac3-4a32-4177-9827-f4fd7dadb053" providerId="ADAL" clId="{59A0B576-907E-59AF-9680-1C0C486756F6}" dt="2025-11-18T21:43:32.396" v="4" actId="242"/>
            <ac:spMkLst>
              <pc:docMk/>
              <pc:sldMasterMk cId="3919484870" sldId="2147483682"/>
              <pc:sldLayoutMk cId="2387661783" sldId="2147483687"/>
              <ac:spMk id="2" creationId="{FADAFBA3-AA4E-679C-0E68-AE45E84E06B1}"/>
            </ac:spMkLst>
          </pc:spChg>
        </pc:sldLayoutChg>
      </pc:sldMaster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white background with lines&#10;&#10;AI-generated content may be incorrect.">
            <a:extLst>
              <a:ext uri="{FF2B5EF4-FFF2-40B4-BE49-F238E27FC236}">
                <a16:creationId xmlns:a16="http://schemas.microsoft.com/office/drawing/2014/main" id="{BB2D77BC-2FBC-750D-57F1-F9956CC2C74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80232" cy="6858000"/>
          </a:xfrm>
          <a:prstGeom prst="rect">
            <a:avLst/>
          </a:prstGeom>
        </p:spPr>
      </p:pic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C8D0F39-48F2-A0E8-4071-DE38380C8B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7D0E45-94DA-E541-8EE8-BC763F1F7F5D}" type="datetimeFigureOut">
              <a:rPr lang="en-US" smtClean="0"/>
              <a:t>12/18/2025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EE5EB1C-069D-251E-7EBC-7583FCCF62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FB2FCE6-197F-C383-7CE2-F524F2C516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25FB87-C812-D540-8C07-483855CCA8F3}" type="slidenum">
              <a:rPr lang="en-US" smtClean="0"/>
              <a:t>‹#›</a:t>
            </a:fld>
            <a:endParaRPr lang="en-US"/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E97E3771-F342-D9C0-7730-91C2A5EA643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1"/>
            <a:ext cx="9144000" cy="4759823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ctr">
              <a:defRPr sz="7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11615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C8D0F39-48F2-A0E8-4071-DE38380C8B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7D0E45-94DA-E541-8EE8-BC763F1F7F5D}" type="datetimeFigureOut">
              <a:rPr lang="en-US" smtClean="0"/>
              <a:t>12/18/2025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EE5EB1C-069D-251E-7EBC-7583FCCF62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FB2FCE6-197F-C383-7CE2-F524F2C516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25FB87-C812-D540-8C07-483855CCA8F3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C4642BD9-381A-16DF-FDE2-24A5F321E70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1"/>
            <a:ext cx="9144000" cy="4759823"/>
          </a:xfrm>
        </p:spPr>
        <p:txBody>
          <a:bodyPr anchor="ctr">
            <a:normAutofit/>
          </a:bodyPr>
          <a:lstStyle>
            <a:lvl1pPr algn="ctr">
              <a:defRPr sz="7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50357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C8D0F39-48F2-A0E8-4071-DE38380C8B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7D0E45-94DA-E541-8EE8-BC763F1F7F5D}" type="datetimeFigureOut">
              <a:rPr lang="en-US" smtClean="0"/>
              <a:t>12/18/2025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EE5EB1C-069D-251E-7EBC-7583FCCF62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FB2FCE6-197F-C383-7CE2-F524F2C516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25FB87-C812-D540-8C07-483855CCA8F3}" type="slidenum">
              <a:rPr lang="en-US" smtClean="0"/>
              <a:t>‹#›</a:t>
            </a:fld>
            <a:endParaRPr lang="en-US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6D27575E-CEA4-287E-2046-59517904355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1"/>
            <a:ext cx="9144000" cy="4759823"/>
          </a:xfrm>
        </p:spPr>
        <p:txBody>
          <a:bodyPr anchor="ctr">
            <a:normAutofit/>
          </a:bodyPr>
          <a:lstStyle>
            <a:lvl1pPr algn="ctr">
              <a:defRPr sz="48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45410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16ECC7-B6B3-1EE2-264E-387DEB671D6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>
                <a:latin typeface="Playfair Display Roman" pitchFamily="2" charset="77"/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B500E6B-5774-71E3-535E-74A908756AA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089208"/>
            <a:ext cx="9144000" cy="702205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C8D0F39-48F2-A0E8-4071-DE38380C8B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7D0E45-94DA-E541-8EE8-BC763F1F7F5D}" type="datetimeFigureOut">
              <a:rPr lang="en-US" smtClean="0"/>
              <a:t>12/18/2025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EE5EB1C-069D-251E-7EBC-7583FCCF62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FB2FCE6-197F-C383-7CE2-F524F2C516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25FB87-C812-D540-8C07-483855CCA8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98482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8DA81F-C40E-2BF4-69AF-59A7189793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81100" y="728662"/>
            <a:ext cx="9829800" cy="1096961"/>
          </a:xfrm>
        </p:spPr>
        <p:txBody>
          <a:bodyPr anchor="t">
            <a:normAutofit/>
          </a:bodyPr>
          <a:lstStyle>
            <a:lvl1pPr>
              <a:lnSpc>
                <a:spcPct val="100000"/>
              </a:lnSpc>
              <a:defRPr sz="5400" i="1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18C627E-7E7C-0ED8-C933-A9860A5F94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81100" y="1981199"/>
            <a:ext cx="9829800" cy="4005264"/>
          </a:xfrm>
        </p:spPr>
        <p:txBody>
          <a:bodyPr/>
          <a:lstStyle>
            <a:lvl1pPr>
              <a:lnSpc>
                <a:spcPct val="100000"/>
              </a:lnSpc>
              <a:spcAft>
                <a:spcPts val="600"/>
              </a:spcAft>
              <a:defRPr/>
            </a:lvl1pPr>
            <a:lvl2pPr>
              <a:lnSpc>
                <a:spcPct val="100000"/>
              </a:lnSpc>
              <a:spcAft>
                <a:spcPts val="600"/>
              </a:spcAft>
              <a:defRPr/>
            </a:lvl2pPr>
            <a:lvl3pPr>
              <a:lnSpc>
                <a:spcPct val="100000"/>
              </a:lnSpc>
              <a:spcAft>
                <a:spcPts val="600"/>
              </a:spcAft>
              <a:defRPr/>
            </a:lvl3pPr>
            <a:lvl4pPr>
              <a:lnSpc>
                <a:spcPct val="100000"/>
              </a:lnSpc>
              <a:spcAft>
                <a:spcPts val="600"/>
              </a:spcAft>
              <a:defRPr/>
            </a:lvl4pPr>
            <a:lvl5pPr>
              <a:lnSpc>
                <a:spcPct val="100000"/>
              </a:lnSpc>
              <a:spcAft>
                <a:spcPts val="600"/>
              </a:spcAft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132F404-AB44-F272-8410-BADBD47F07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7D0E45-94DA-E541-8EE8-BC763F1F7F5D}" type="datetimeFigureOut">
              <a:rPr lang="en-US" smtClean="0"/>
              <a:t>12/18/2025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CE95DEF-07E4-16B1-9D25-C904D25C95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10CE763-672E-8467-AE8F-DE4DC8BB26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25FB87-C812-D540-8C07-483855CCA8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519105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6" pos="3840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DAFBA3-AA4E-679C-0E68-AE45E84E06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81100" y="1676531"/>
            <a:ext cx="9829800" cy="2895469"/>
          </a:xfrm>
        </p:spPr>
        <p:txBody>
          <a:bodyPr anchor="ctr"/>
          <a:lstStyle>
            <a:lvl1pPr>
              <a:defRPr sz="6000"/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31BB8A7-C8ED-0198-0771-0C333CBF548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181100" y="4572000"/>
            <a:ext cx="9829800" cy="1522659"/>
          </a:xfrm>
        </p:spPr>
        <p:txBody>
          <a:bodyPr/>
          <a:lstStyle>
            <a:lvl1pPr marL="0" indent="0">
              <a:buNone/>
              <a:defRPr sz="240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A6A0C8B-9A09-81C2-3BFA-C6896D6BD8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8A7D0E45-94DA-E541-8EE8-BC763F1F7F5D}" type="datetimeFigureOut">
              <a:rPr lang="en-US" smtClean="0"/>
              <a:pPr/>
              <a:t>12/18/2025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044B902-BD62-04BF-FB7F-BD2550D248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5689F77-459B-65BA-2FB0-7CEA062E6E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F625FB87-C812-D540-8C07-483855CCA8F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766178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2CA49D-634C-8313-D082-3F36115318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2F562B2-0BED-E4E4-C121-F19BF03B2D3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181100" y="1825625"/>
            <a:ext cx="4905374" cy="4016375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432924C-9A63-309B-ED6B-39F91AD1F33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57924" y="1825625"/>
            <a:ext cx="4752976" cy="4016375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B9A899D-041C-796F-671E-79654B596F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8A7D0E45-94DA-E541-8EE8-BC763F1F7F5D}" type="datetimeFigureOut">
              <a:rPr lang="en-US" smtClean="0"/>
              <a:pPr/>
              <a:t>12/18/2025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7798872-3363-7583-C9DD-5BC8526300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26EC3E3-4B5A-FAE0-BFA9-5AFAA8A96C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F625FB87-C812-D540-8C07-483855CCA8F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222093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9A1204-548C-EF5E-A7DF-196A9E07FA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81100" y="728663"/>
            <a:ext cx="9829800" cy="962025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B515A30-176F-4D07-9387-9CE7D9FDE71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181101" y="1681163"/>
            <a:ext cx="4807744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6268A7D-FA3F-D42A-38EA-241C08C22E0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181101" y="2505075"/>
            <a:ext cx="4807744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4FCC930-102C-C541-A474-343DBEF6CC8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203156" y="1681163"/>
            <a:ext cx="4807744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557BA8F-FC4D-602B-9683-590BFBE2278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203156" y="2505075"/>
            <a:ext cx="4807744" cy="3684588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E6D1674-8BEB-4406-2271-2307A621D6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8A7D0E45-94DA-E541-8EE8-BC763F1F7F5D}" type="datetimeFigureOut">
              <a:rPr lang="en-US" smtClean="0"/>
              <a:pPr/>
              <a:t>12/18/2025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E001908-CA2F-83FA-FD9A-0158F493F9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91927C5-1B57-6184-78F1-6D08996681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F625FB87-C812-D540-8C07-483855CCA8F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003104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1113902-676C-B210-0FA6-6C6B68DB09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8A7D0E45-94DA-E541-8EE8-BC763F1F7F5D}" type="datetimeFigureOut">
              <a:rPr lang="en-US" smtClean="0"/>
              <a:pPr/>
              <a:t>12/18/2025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FDEADE9-1698-A57A-5C76-D55AEE8F2F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FB16F5F-4C88-2FDE-003A-AF3A09356B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F625FB87-C812-D540-8C07-483855CCA8F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644954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3826D1-BA20-0D08-968B-5757B9BF34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64883" y="728662"/>
            <a:ext cx="3948112" cy="1328737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6FA5DAD-D0FD-F30A-7138-B02499A1987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41607" y="728663"/>
            <a:ext cx="5553075" cy="5132388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2F748D1-DC17-B74E-212D-835300ED425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164883" y="2057400"/>
            <a:ext cx="3948112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417F8DE-49CD-5288-F2D4-C5573FCA87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8A7D0E45-94DA-E541-8EE8-BC763F1F7F5D}" type="datetimeFigureOut">
              <a:rPr lang="en-US" smtClean="0"/>
              <a:pPr/>
              <a:t>12/18/2025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1985FDA-3778-5F4E-FFD7-EAA9BBB16E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D86AEBD-27FA-B248-F566-37C14B6A99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F625FB87-C812-D540-8C07-483855CCA8F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54883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white background with lines&#10;&#10;AI-generated content may be incorrect.">
            <a:extLst>
              <a:ext uri="{FF2B5EF4-FFF2-40B4-BE49-F238E27FC236}">
                <a16:creationId xmlns:a16="http://schemas.microsoft.com/office/drawing/2014/main" id="{8A5E0739-A569-0D73-15FD-C815CC1AFD1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80232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816ECC7-B6B3-1EE2-264E-387DEB671D6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1"/>
            <a:ext cx="9144000" cy="4759823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ctr">
              <a:defRPr sz="48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C8D0F39-48F2-A0E8-4071-DE38380C8B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7D0E45-94DA-E541-8EE8-BC763F1F7F5D}" type="datetimeFigureOut">
              <a:rPr lang="en-US" smtClean="0"/>
              <a:t>12/18/2025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EE5EB1C-069D-251E-7EBC-7583FCCF62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FB2FCE6-197F-C383-7CE2-F524F2C516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25FB87-C812-D540-8C07-483855CCA8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07743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white background with lines&#10;&#10;AI-generated content may be incorrect.">
            <a:extLst>
              <a:ext uri="{FF2B5EF4-FFF2-40B4-BE49-F238E27FC236}">
                <a16:creationId xmlns:a16="http://schemas.microsoft.com/office/drawing/2014/main" id="{E7E8C5C8-D4D8-F710-B23C-ECCEFCD35D0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80232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816ECC7-B6B3-1EE2-264E-387DEB671D6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>
                <a:latin typeface="Playfair Display Roman" pitchFamily="2" charset="77"/>
              </a:defRPr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B500E6B-5774-71E3-535E-74A908756AA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078817"/>
            <a:ext cx="9144000" cy="70220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C8D0F39-48F2-A0E8-4071-DE38380C8B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7D0E45-94DA-E541-8EE8-BC763F1F7F5D}" type="datetimeFigureOut">
              <a:rPr lang="en-US" smtClean="0"/>
              <a:t>12/18/2025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EE5EB1C-069D-251E-7EBC-7583FCCF62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FB2FCE6-197F-C383-7CE2-F524F2C516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25FB87-C812-D540-8C07-483855CCA8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52515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8DA81F-C40E-2BF4-69AF-59A7189793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81100" y="728663"/>
            <a:ext cx="9829800" cy="1071562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18C627E-7E7C-0ED8-C933-A9860A5F94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81100" y="1981199"/>
            <a:ext cx="9829800" cy="3990976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132F404-AB44-F272-8410-BADBD47F07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7D0E45-94DA-E541-8EE8-BC763F1F7F5D}" type="datetimeFigureOut">
              <a:rPr lang="en-US" smtClean="0"/>
              <a:t>12/18/2025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CE95DEF-07E4-16B1-9D25-C904D25C95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10CE763-672E-8467-AE8F-DE4DC8BB26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25FB87-C812-D540-8C07-483855CCA8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29325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DAFBA3-AA4E-679C-0E68-AE45E84E06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5382" y="1785206"/>
            <a:ext cx="9901237" cy="2815369"/>
          </a:xfrm>
          <a:prstGeom prst="rect">
            <a:avLst/>
          </a:prstGeom>
        </p:spPr>
        <p:txBody>
          <a:bodyPr anchor="ctr"/>
          <a:lstStyle>
            <a:lvl1pPr algn="ctr">
              <a:defRPr sz="6000"/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31BB8A7-C8ED-0198-0771-0C333CBF548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145382" y="4629150"/>
            <a:ext cx="9901237" cy="148053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GB" dirty="0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A6A0C8B-9A09-81C2-3BFA-C6896D6BD8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7D0E45-94DA-E541-8EE8-BC763F1F7F5D}" type="datetimeFigureOut">
              <a:rPr lang="en-US" smtClean="0"/>
              <a:t>12/18/2025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044B902-BD62-04BF-FB7F-BD2550D248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5689F77-459B-65BA-2FB0-7CEA062E6E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25FB87-C812-D540-8C07-483855CCA8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44041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2CA49D-634C-8313-D082-3F36115318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5382" y="728663"/>
            <a:ext cx="9901237" cy="962025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2F562B2-0BED-E4E4-C121-F19BF03B2D3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145382" y="1825625"/>
            <a:ext cx="4927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432924C-9A63-309B-ED6B-39F91AD1F33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65069" y="1825625"/>
            <a:ext cx="478155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B9A899D-041C-796F-671E-79654B596F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7D0E45-94DA-E541-8EE8-BC763F1F7F5D}" type="datetimeFigureOut">
              <a:rPr lang="en-US" smtClean="0"/>
              <a:t>12/18/2025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7798872-3363-7583-C9DD-5BC8526300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26EC3E3-4B5A-FAE0-BFA9-5AFAA8A96C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25FB87-C812-D540-8C07-483855CCA8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19902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9A1204-548C-EF5E-A7DF-196A9E07FA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5382" y="728663"/>
            <a:ext cx="9901237" cy="962025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B515A30-176F-4D07-9387-9CE7D9FDE71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124787" y="1681163"/>
            <a:ext cx="4899024" cy="823912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2400" b="1">
                <a:solidFill>
                  <a:srgbClr val="223279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dirty="0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6268A7D-FA3F-D42A-38EA-241C08C22E0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124787" y="2505075"/>
            <a:ext cx="4899024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4FCC930-102C-C541-A474-343DBEF6CC8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204785" y="1681163"/>
            <a:ext cx="4821238" cy="823912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2400" b="1">
                <a:solidFill>
                  <a:srgbClr val="223279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557BA8F-FC4D-602B-9683-590BFBE2278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204785" y="2505075"/>
            <a:ext cx="482123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E6D1674-8BEB-4406-2271-2307A621D6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7D0E45-94DA-E541-8EE8-BC763F1F7F5D}" type="datetimeFigureOut">
              <a:rPr lang="en-US" smtClean="0"/>
              <a:t>12/18/2025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E001908-CA2F-83FA-FD9A-0158F493F9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91927C5-1B57-6184-78F1-6D08996681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25FB87-C812-D540-8C07-483855CCA8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73446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1113902-676C-B210-0FA6-6C6B68DB09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7D0E45-94DA-E541-8EE8-BC763F1F7F5D}" type="datetimeFigureOut">
              <a:rPr lang="en-US" smtClean="0"/>
              <a:t>12/18/2025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FDEADE9-1698-A57A-5C76-D55AEE8F2F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FB16F5F-4C88-2FDE-003A-AF3A09356B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25FB87-C812-D540-8C07-483855CCA8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06400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3826D1-BA20-0D08-968B-5757B9BF34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6FA5DAD-D0FD-F30A-7138-B02499A1987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2F748D1-DC17-B74E-212D-835300ED425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417F8DE-49CD-5288-F2D4-C5573FCA87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7D0E45-94DA-E541-8EE8-BC763F1F7F5D}" type="datetimeFigureOut">
              <a:rPr lang="en-US" smtClean="0"/>
              <a:t>12/18/2025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1985FDA-3778-5F4E-FFD7-EAA9BBB16E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D86AEBD-27FA-B248-F566-37C14B6A99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25FB87-C812-D540-8C07-483855CCA8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55958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.xml"/><Relationship Id="rId3" Type="http://schemas.openxmlformats.org/officeDocument/2006/relationships/slideLayout" Target="../slideLayouts/slideLayout12.xml"/><Relationship Id="rId7" Type="http://schemas.openxmlformats.org/officeDocument/2006/relationships/slideLayout" Target="../slideLayouts/slideLayout16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6" Type="http://schemas.openxmlformats.org/officeDocument/2006/relationships/slideLayout" Target="../slideLayouts/slideLayout15.xml"/><Relationship Id="rId11" Type="http://schemas.openxmlformats.org/officeDocument/2006/relationships/image" Target="../media/image3.jpg"/><Relationship Id="rId5" Type="http://schemas.openxmlformats.org/officeDocument/2006/relationships/slideLayout" Target="../slideLayouts/slideLayout14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13.xml"/><Relationship Id="rId9" Type="http://schemas.openxmlformats.org/officeDocument/2006/relationships/slideLayout" Target="../slideLayouts/slideLayout1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65F034F4-FD6F-7A5B-BA0A-F5F9F22C2ED7}"/>
              </a:ext>
            </a:extLst>
          </p:cNvPr>
          <p:cNvPicPr>
            <a:picLocks noChangeAspect="1"/>
          </p:cNvPicPr>
          <p:nvPr userDrawn="1"/>
        </p:nvPicPr>
        <p:blipFill>
          <a:blip r:embed="rId11"/>
          <a:srcRect/>
          <a:stretch/>
        </p:blipFill>
        <p:spPr>
          <a:xfrm>
            <a:off x="0" y="0"/>
            <a:ext cx="12180231" cy="6858000"/>
          </a:xfrm>
          <a:prstGeom prst="rect">
            <a:avLst/>
          </a:prstGeom>
        </p:spPr>
      </p:pic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F8CF688-A150-E4B7-6234-B2E8D75786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81101" y="692151"/>
            <a:ext cx="9829799" cy="998538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C7FDB66-AB81-8A48-ED4F-8F2F5D6586B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181101" y="1825625"/>
            <a:ext cx="9829799" cy="40163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DAC2501-1FA1-5272-F10B-45D5ACEEAB4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58813" y="6356350"/>
            <a:ext cx="29225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8A7D0E45-94DA-E541-8EE8-BC763F1F7F5D}" type="datetimeFigureOut">
              <a:rPr lang="en-US" smtClean="0"/>
              <a:t>12/18/2025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1BE6802-3137-54CD-7B68-8F6577F0F35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FDA90C3-4F41-37FC-24C1-1D36C5F9FC5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599" y="6356350"/>
            <a:ext cx="29225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F625FB87-C812-D540-8C07-483855CCA8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1859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</p:sldLayoutIdLst>
  <p:txStyles>
    <p:titleStyle>
      <a:lvl1pPr algn="l" defTabSz="914400" rtl="0" eaLnBrk="1" latinLnBrk="0" hangingPunct="1">
        <a:lnSpc>
          <a:spcPct val="130000"/>
        </a:lnSpc>
        <a:spcBef>
          <a:spcPct val="0"/>
        </a:spcBef>
        <a:buNone/>
        <a:defRPr sz="5400" b="0" i="1" kern="1200">
          <a:solidFill>
            <a:srgbClr val="223279"/>
          </a:solidFill>
          <a:latin typeface="Avenir Next LT Pro" panose="020B0504020202020204" pitchFamily="34" charset="77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1000"/>
        </a:spcBef>
        <a:spcAft>
          <a:spcPts val="600"/>
        </a:spcAft>
        <a:buFont typeface="Arial" panose="020B0604020202020204" pitchFamily="34" charset="0"/>
        <a:buChar char="•"/>
        <a:defRPr sz="2800" b="0" i="0" kern="1200">
          <a:solidFill>
            <a:schemeClr val="tx1">
              <a:lumMod val="85000"/>
              <a:lumOff val="15000"/>
            </a:schemeClr>
          </a:solidFill>
          <a:latin typeface="Avenir Next LT Pro" panose="020B0504020202020204" pitchFamily="34" charset="77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00000"/>
        </a:lnSpc>
        <a:spcBef>
          <a:spcPts val="500"/>
        </a:spcBef>
        <a:spcAft>
          <a:spcPts val="600"/>
        </a:spcAft>
        <a:buFont typeface="Arial" panose="020B0604020202020204" pitchFamily="34" charset="0"/>
        <a:buChar char="•"/>
        <a:defRPr sz="2400" b="0" i="0" kern="1200">
          <a:solidFill>
            <a:schemeClr val="tx1">
              <a:lumMod val="85000"/>
              <a:lumOff val="15000"/>
            </a:schemeClr>
          </a:solidFill>
          <a:latin typeface="Avenir Next LT Pro" panose="020B0504020202020204" pitchFamily="34" charset="77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00000"/>
        </a:lnSpc>
        <a:spcBef>
          <a:spcPts val="500"/>
        </a:spcBef>
        <a:spcAft>
          <a:spcPts val="600"/>
        </a:spcAft>
        <a:buFont typeface="Arial" panose="020B0604020202020204" pitchFamily="34" charset="0"/>
        <a:buChar char="•"/>
        <a:defRPr sz="2000" b="0" i="0" kern="1200">
          <a:solidFill>
            <a:schemeClr val="tx1">
              <a:lumMod val="85000"/>
              <a:lumOff val="15000"/>
            </a:schemeClr>
          </a:solidFill>
          <a:latin typeface="Avenir Next LT Pro" panose="020B0504020202020204" pitchFamily="34" charset="77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00000"/>
        </a:lnSpc>
        <a:spcBef>
          <a:spcPts val="500"/>
        </a:spcBef>
        <a:spcAft>
          <a:spcPts val="600"/>
        </a:spcAft>
        <a:buFont typeface="Arial" panose="020B0604020202020204" pitchFamily="34" charset="0"/>
        <a:buChar char="•"/>
        <a:defRPr sz="1800" b="0" i="0" kern="1200">
          <a:solidFill>
            <a:schemeClr val="tx1">
              <a:lumMod val="85000"/>
              <a:lumOff val="15000"/>
            </a:schemeClr>
          </a:solidFill>
          <a:latin typeface="Avenir Next LT Pro" panose="020B0504020202020204" pitchFamily="34" charset="77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00000"/>
        </a:lnSpc>
        <a:spcBef>
          <a:spcPts val="500"/>
        </a:spcBef>
        <a:spcAft>
          <a:spcPts val="600"/>
        </a:spcAft>
        <a:buFont typeface="Arial" panose="020B0604020202020204" pitchFamily="34" charset="0"/>
        <a:buChar char="•"/>
        <a:defRPr sz="1800" b="0" i="0" kern="1200">
          <a:solidFill>
            <a:schemeClr val="tx1">
              <a:lumMod val="85000"/>
              <a:lumOff val="15000"/>
            </a:schemeClr>
          </a:solidFill>
          <a:latin typeface="Avenir Next LT Pro" panose="020B0504020202020204" pitchFamily="34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40">
          <p15:clr>
            <a:srgbClr val="F26B43"/>
          </p15:clr>
        </p15:guide>
        <p15:guide id="3" orient="horz" pos="436">
          <p15:clr>
            <a:srgbClr val="F26B43"/>
          </p15:clr>
        </p15:guide>
        <p15:guide id="4" orient="horz" pos="3680">
          <p15:clr>
            <a:srgbClr val="F26B43"/>
          </p15:clr>
        </p15:guide>
        <p15:guide id="5" pos="438">
          <p15:clr>
            <a:srgbClr val="F26B43"/>
          </p15:clr>
        </p15:guide>
        <p15:guide id="6" pos="6630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22327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1517AD0D-87F8-B10C-D86D-D7D690A59A31}"/>
              </a:ext>
            </a:extLst>
          </p:cNvPr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1999" cy="6864625"/>
          </a:xfrm>
          <a:prstGeom prst="rect">
            <a:avLst/>
          </a:prstGeom>
        </p:spPr>
      </p:pic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F8CF688-A150-E4B7-6234-B2E8D75786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81100" y="728663"/>
            <a:ext cx="9829800" cy="96202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C7FDB66-AB81-8A48-ED4F-8F2F5D6586B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181100" y="1825625"/>
            <a:ext cx="9829800" cy="40163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DAC2501-1FA1-5272-F10B-45D5ACEEAB4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95325" y="6356350"/>
            <a:ext cx="28860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1"/>
                </a:solidFill>
              </a:defRPr>
            </a:lvl1pPr>
          </a:lstStyle>
          <a:p>
            <a:fld id="{8A7D0E45-94DA-E541-8EE8-BC763F1F7F5D}" type="datetimeFigureOut">
              <a:rPr lang="en-US" smtClean="0"/>
              <a:pPr/>
              <a:t>12/18/2025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1BE6802-3137-54CD-7B68-8F6577F0F35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FDA90C3-4F41-37FC-24C1-1D36C5F9FC5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599" y="6356350"/>
            <a:ext cx="28860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F625FB87-C812-D540-8C07-483855CCA8F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94848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84" r:id="rId2"/>
    <p:sldLayoutId id="2147483685" r:id="rId3"/>
    <p:sldLayoutId id="2147483686" r:id="rId4"/>
    <p:sldLayoutId id="2147483687" r:id="rId5"/>
    <p:sldLayoutId id="2147483688" r:id="rId6"/>
    <p:sldLayoutId id="2147483689" r:id="rId7"/>
    <p:sldLayoutId id="2147483690" r:id="rId8"/>
    <p:sldLayoutId id="2147483691" r:id="rId9"/>
  </p:sldLayoutIdLst>
  <p:txStyles>
    <p:titleStyle>
      <a:lvl1pPr algn="ctr" defTabSz="914400" rtl="0" eaLnBrk="1" latinLnBrk="0" hangingPunct="1">
        <a:lnSpc>
          <a:spcPct val="130000"/>
        </a:lnSpc>
        <a:spcBef>
          <a:spcPct val="0"/>
        </a:spcBef>
        <a:buNone/>
        <a:defRPr sz="5400" b="0" i="1" kern="1200">
          <a:solidFill>
            <a:schemeClr val="bg1"/>
          </a:solidFill>
          <a:latin typeface="Avenir Next LT Pro" panose="020B0504020202020204" pitchFamily="34" charset="77"/>
          <a:ea typeface="+mj-ea"/>
          <a:cs typeface="+mj-cs"/>
        </a:defRPr>
      </a:lvl1pPr>
    </p:titleStyle>
    <p:bodyStyle>
      <a:lvl1pPr marL="228600" indent="-228600" algn="ctr" defTabSz="914400" rtl="0" eaLnBrk="1" latinLnBrk="0" hangingPunct="1">
        <a:lnSpc>
          <a:spcPct val="100000"/>
        </a:lnSpc>
        <a:spcBef>
          <a:spcPts val="1000"/>
        </a:spcBef>
        <a:spcAft>
          <a:spcPts val="600"/>
        </a:spcAft>
        <a:buFont typeface="Arial" panose="020B0604020202020204" pitchFamily="34" charset="0"/>
        <a:buChar char="•"/>
        <a:defRPr sz="2800" b="0" i="0" kern="1200">
          <a:solidFill>
            <a:schemeClr val="bg1"/>
          </a:solidFill>
          <a:latin typeface="Avenir Next LT Pro" panose="020B0504020202020204" pitchFamily="34" charset="77"/>
          <a:ea typeface="+mn-ea"/>
          <a:cs typeface="+mn-cs"/>
        </a:defRPr>
      </a:lvl1pPr>
      <a:lvl2pPr marL="685800" indent="-228600" algn="ctr" defTabSz="914400" rtl="0" eaLnBrk="1" latinLnBrk="0" hangingPunct="1">
        <a:lnSpc>
          <a:spcPct val="100000"/>
        </a:lnSpc>
        <a:spcBef>
          <a:spcPts val="500"/>
        </a:spcBef>
        <a:spcAft>
          <a:spcPts val="600"/>
        </a:spcAft>
        <a:buFont typeface="Arial" panose="020B0604020202020204" pitchFamily="34" charset="0"/>
        <a:buChar char="•"/>
        <a:defRPr sz="2400" b="0" i="0" kern="1200">
          <a:solidFill>
            <a:schemeClr val="bg1"/>
          </a:solidFill>
          <a:latin typeface="Avenir Next LT Pro" panose="020B0504020202020204" pitchFamily="34" charset="77"/>
          <a:ea typeface="+mn-ea"/>
          <a:cs typeface="+mn-cs"/>
        </a:defRPr>
      </a:lvl2pPr>
      <a:lvl3pPr marL="1143000" indent="-228600" algn="ctr" defTabSz="914400" rtl="0" eaLnBrk="1" latinLnBrk="0" hangingPunct="1">
        <a:lnSpc>
          <a:spcPct val="100000"/>
        </a:lnSpc>
        <a:spcBef>
          <a:spcPts val="500"/>
        </a:spcBef>
        <a:spcAft>
          <a:spcPts val="600"/>
        </a:spcAft>
        <a:buFont typeface="Arial" panose="020B0604020202020204" pitchFamily="34" charset="0"/>
        <a:buChar char="•"/>
        <a:defRPr sz="2000" b="0" i="0" kern="1200">
          <a:solidFill>
            <a:schemeClr val="bg1"/>
          </a:solidFill>
          <a:latin typeface="Avenir Next LT Pro" panose="020B0504020202020204" pitchFamily="34" charset="77"/>
          <a:ea typeface="+mn-ea"/>
          <a:cs typeface="+mn-cs"/>
        </a:defRPr>
      </a:lvl3pPr>
      <a:lvl4pPr marL="1600200" indent="-228600" algn="ctr" defTabSz="914400" rtl="0" eaLnBrk="1" latinLnBrk="0" hangingPunct="1">
        <a:lnSpc>
          <a:spcPct val="100000"/>
        </a:lnSpc>
        <a:spcBef>
          <a:spcPts val="500"/>
        </a:spcBef>
        <a:spcAft>
          <a:spcPts val="600"/>
        </a:spcAft>
        <a:buFont typeface="Arial" panose="020B0604020202020204" pitchFamily="34" charset="0"/>
        <a:buChar char="•"/>
        <a:defRPr sz="1800" b="0" i="0" kern="1200">
          <a:solidFill>
            <a:schemeClr val="bg1"/>
          </a:solidFill>
          <a:latin typeface="Avenir Next LT Pro" panose="020B0504020202020204" pitchFamily="34" charset="77"/>
          <a:ea typeface="+mn-ea"/>
          <a:cs typeface="+mn-cs"/>
        </a:defRPr>
      </a:lvl4pPr>
      <a:lvl5pPr marL="2057400" indent="-228600" algn="ctr" defTabSz="914400" rtl="0" eaLnBrk="1" latinLnBrk="0" hangingPunct="1">
        <a:lnSpc>
          <a:spcPct val="100000"/>
        </a:lnSpc>
        <a:spcBef>
          <a:spcPts val="500"/>
        </a:spcBef>
        <a:spcAft>
          <a:spcPts val="600"/>
        </a:spcAft>
        <a:buFont typeface="Arial" panose="020B0604020202020204" pitchFamily="34" charset="0"/>
        <a:buChar char="•"/>
        <a:defRPr sz="1800" b="0" i="0" kern="1200">
          <a:solidFill>
            <a:schemeClr val="bg1"/>
          </a:solidFill>
          <a:latin typeface="Avenir Next LT Pro" panose="020B0504020202020204" pitchFamily="34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40">
          <p15:clr>
            <a:srgbClr val="F26B43"/>
          </p15:clr>
        </p15:guide>
        <p15:guide id="3" pos="438">
          <p15:clr>
            <a:srgbClr val="F26B43"/>
          </p15:clr>
        </p15:guide>
        <p15:guide id="4" pos="6630">
          <p15:clr>
            <a:srgbClr val="F26B43"/>
          </p15:clr>
        </p15:guide>
        <p15:guide id="5" orient="horz" pos="459">
          <p15:clr>
            <a:srgbClr val="F26B43"/>
          </p15:clr>
        </p15:guide>
        <p15:guide id="6" orient="horz" pos="368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345223"/>
            <a:ext cx="9144000" cy="2452043"/>
          </a:xfrm>
        </p:spPr>
        <p:txBody>
          <a:bodyPr>
            <a:normAutofit/>
          </a:bodyPr>
          <a:lstStyle/>
          <a:p>
            <a:r>
              <a:rPr lang="en-US" sz="7200" b="1" dirty="0">
                <a:latin typeface="Playfair Display" panose="00000500000000000000" pitchFamily="2" charset="0"/>
              </a:rPr>
              <a:t>Evangelism</a:t>
            </a:r>
          </a:p>
        </p:txBody>
      </p:sp>
      <p:sp>
        <p:nvSpPr>
          <p:cNvPr id="4" name="Subtitle 2">
            <a:extLst>
              <a:ext uri="{FF2B5EF4-FFF2-40B4-BE49-F238E27FC236}">
                <a16:creationId xmlns:a16="http://schemas.microsoft.com/office/drawing/2014/main" id="{1F3A7E42-277A-5E03-C15D-ABE13D65BAD1}"/>
              </a:ext>
            </a:extLst>
          </p:cNvPr>
          <p:cNvSpPr>
            <a:spLocks noGrp="1"/>
          </p:cNvSpPr>
          <p:nvPr/>
        </p:nvSpPr>
        <p:spPr>
          <a:xfrm>
            <a:off x="1524000" y="3816772"/>
            <a:ext cx="9144000" cy="857405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25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200" dirty="0">
                <a:solidFill>
                  <a:schemeClr val="bg1"/>
                </a:solidFill>
                <a:latin typeface="Avenir Next LT Pro" panose="020B0504020202020204" pitchFamily="34" charset="0"/>
              </a:rPr>
              <a:t>The Way | Jesus-</a:t>
            </a:r>
            <a:r>
              <a:rPr lang="en-US" sz="3200" dirty="0" err="1">
                <a:solidFill>
                  <a:schemeClr val="bg1"/>
                </a:solidFill>
                <a:latin typeface="Avenir Next LT Pro" panose="020B0504020202020204" pitchFamily="34" charset="0"/>
              </a:rPr>
              <a:t>centred</a:t>
            </a:r>
            <a:r>
              <a:rPr lang="en-US" sz="3200" dirty="0">
                <a:solidFill>
                  <a:schemeClr val="bg1"/>
                </a:solidFill>
                <a:latin typeface="Avenir Next LT Pro" panose="020B0504020202020204" pitchFamily="34" charset="0"/>
              </a:rPr>
              <a:t>, Spirit-led, hope revealed</a:t>
            </a:r>
          </a:p>
        </p:txBody>
      </p:sp>
      <p:pic>
        <p:nvPicPr>
          <p:cNvPr id="3" name="Picture 2" descr="A black background with white text&#10;&#10;AI-generated content may be incorrect.">
            <a:extLst>
              <a:ext uri="{FF2B5EF4-FFF2-40B4-BE49-F238E27FC236}">
                <a16:creationId xmlns:a16="http://schemas.microsoft.com/office/drawing/2014/main" id="{854B1B2C-90CF-ED05-06C2-AFB4A7A938F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5368" y="0"/>
            <a:ext cx="2601259" cy="2601259"/>
          </a:xfrm>
          <a:prstGeom prst="rect">
            <a:avLst/>
          </a:prstGeom>
        </p:spPr>
      </p:pic>
      <p:pic>
        <p:nvPicPr>
          <p:cNvPr id="5" name="Picture 4" descr="A red shield with white text&#10;&#10;AI-generated content may be incorrect.">
            <a:extLst>
              <a:ext uri="{FF2B5EF4-FFF2-40B4-BE49-F238E27FC236}">
                <a16:creationId xmlns:a16="http://schemas.microsoft.com/office/drawing/2014/main" id="{D64259ED-1A42-4ABD-F737-6AFA39A464D8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b="23705"/>
          <a:stretch>
            <a:fillRect/>
          </a:stretch>
        </p:blipFill>
        <p:spPr>
          <a:xfrm>
            <a:off x="5230921" y="5137283"/>
            <a:ext cx="1730158" cy="9977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85722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88028A1-909D-4481-6D05-B6806D3B586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497D837E-9384-5B6A-6AD3-B477CA8B72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3916" y="571500"/>
            <a:ext cx="11157438" cy="5002823"/>
          </a:xfrm>
        </p:spPr>
        <p:txBody>
          <a:bodyPr>
            <a:noAutofit/>
          </a:bodyPr>
          <a:lstStyle/>
          <a:p>
            <a:r>
              <a:rPr lang="en-US" sz="5400" dirty="0"/>
              <a:t>Others said, “But how could an ordinary sinner do such miraculous signs?” So there was a deep division of opinion among them.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6F18D6DD-F36A-1DFA-69C0-3CB13EF5753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145382" y="5742432"/>
            <a:ext cx="9901237" cy="544068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>
                <a:latin typeface="Avenir Next LT Pro"/>
              </a:rPr>
              <a:t>John 9:16 (NLT)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6457751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7B27D1E-13E8-05A9-1F53-ACE4B329565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D16F756E-03E0-881E-BC59-ABB844DAE1EE}"/>
              </a:ext>
            </a:extLst>
          </p:cNvPr>
          <p:cNvSpPr>
            <a:spLocks noGrp="1"/>
          </p:cNvSpPr>
          <p:nvPr/>
        </p:nvSpPr>
        <p:spPr>
          <a:xfrm>
            <a:off x="838200" y="2221829"/>
            <a:ext cx="10515600" cy="240953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4BC8E06-08ED-6CF6-A1E4-E709A6C28E1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38199" y="1122361"/>
            <a:ext cx="10515599" cy="4759823"/>
          </a:xfrm>
        </p:spPr>
        <p:txBody>
          <a:bodyPr>
            <a:normAutofit/>
          </a:bodyPr>
          <a:lstStyle/>
          <a:p>
            <a:r>
              <a:rPr lang="en-US" sz="6600" i="0" dirty="0">
                <a:latin typeface="Avenir Next LT Pro"/>
              </a:rPr>
              <a:t>2. Retelling our story helps us </a:t>
            </a:r>
            <a:r>
              <a:rPr lang="en-US" sz="6600" i="0" dirty="0" err="1">
                <a:latin typeface="Avenir Next LT Pro"/>
              </a:rPr>
              <a:t>recognise</a:t>
            </a:r>
            <a:r>
              <a:rPr lang="en-US" sz="6600" i="0" dirty="0">
                <a:latin typeface="Avenir Next LT Pro"/>
              </a:rPr>
              <a:t> who Jesus is </a:t>
            </a:r>
          </a:p>
        </p:txBody>
      </p:sp>
    </p:spTree>
    <p:extLst>
      <p:ext uri="{BB962C8B-B14F-4D97-AF65-F5344CB8AC3E}">
        <p14:creationId xmlns:p14="http://schemas.microsoft.com/office/powerpoint/2010/main" val="408798709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E5CD698-9DCB-69A7-590C-C7CE32784A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FB3DBDEC-07DE-CBA3-031E-823AE8B6D8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48782" y="386862"/>
            <a:ext cx="9694437" cy="5152392"/>
          </a:xfrm>
        </p:spPr>
        <p:txBody>
          <a:bodyPr>
            <a:normAutofit/>
          </a:bodyPr>
          <a:lstStyle/>
          <a:p>
            <a:r>
              <a:rPr lang="en-US" sz="5400" dirty="0"/>
              <a:t>“What is your opinion about the man who healed you?” The man replied, “I think he must be a prophet.”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84173F4A-2372-4A85-175C-1F67828FF17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145382" y="5705856"/>
            <a:ext cx="9901237" cy="527890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>
                <a:latin typeface="Avenir Next LT Pro"/>
              </a:rPr>
              <a:t>John 9:17 (NLT)</a:t>
            </a:r>
            <a:endParaRPr lang="en-US" dirty="0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742B156-2D5F-EE09-03BE-2C9A66BBB7AF}"/>
              </a:ext>
            </a:extLst>
          </p:cNvPr>
          <p:cNvSpPr>
            <a:spLocks noGrp="1"/>
          </p:cNvSpPr>
          <p:nvPr/>
        </p:nvSpPr>
        <p:spPr>
          <a:xfrm>
            <a:off x="531018" y="-212054"/>
            <a:ext cx="10515600" cy="61551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0248834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C86111D-3869-5533-DDA6-3786173F7DF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84F19F-C116-13D2-FF55-AA51A59CBABF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495299" y="935729"/>
            <a:ext cx="11031415" cy="4986542"/>
          </a:xfrm>
        </p:spPr>
        <p:txBody>
          <a:bodyPr anchor="ctr">
            <a:noAutofit/>
          </a:bodyPr>
          <a:lstStyle/>
          <a:p>
            <a:pPr algn="ctr"/>
            <a:r>
              <a:rPr lang="en-US" baseline="30000" dirty="0"/>
              <a:t>18 </a:t>
            </a:r>
            <a:r>
              <a:rPr lang="en-US" dirty="0"/>
              <a:t>The Jewish leaders still refused to believe the man had been blind and could now see, so they called in his parents. 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DE66A2E6-835A-0C43-E0B1-E73176D10DC6}"/>
              </a:ext>
            </a:extLst>
          </p:cNvPr>
          <p:cNvSpPr>
            <a:spLocks noGrp="1"/>
          </p:cNvSpPr>
          <p:nvPr/>
        </p:nvSpPr>
        <p:spPr>
          <a:xfrm>
            <a:off x="838200" y="429520"/>
            <a:ext cx="10515600" cy="61551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2760416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C86111D-3869-5533-DDA6-3786173F7DF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84F19F-C116-13D2-FF55-AA51A59CBABF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666750" y="429520"/>
            <a:ext cx="10858501" cy="5311857"/>
          </a:xfrm>
        </p:spPr>
        <p:txBody>
          <a:bodyPr anchor="ctr">
            <a:noAutofit/>
          </a:bodyPr>
          <a:lstStyle/>
          <a:p>
            <a:pPr algn="ctr"/>
            <a:r>
              <a:rPr lang="en-US" baseline="30000" dirty="0"/>
              <a:t>19</a:t>
            </a:r>
            <a:r>
              <a:rPr lang="en-US" dirty="0"/>
              <a:t> They asked them, “Is this your son? Was he born blind? If so, how can he now see?”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E8B361D-168D-1F25-9C1F-65D82A7AF12C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1181100" y="5741377"/>
            <a:ext cx="9829800" cy="470511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 algn="ctr">
              <a:buNone/>
            </a:pPr>
            <a:r>
              <a:rPr lang="en-US" sz="2400" dirty="0">
                <a:latin typeface="Avenir Next LT Pro"/>
              </a:rPr>
              <a:t>John 9:18-19 (NLT)</a:t>
            </a:r>
            <a:endParaRPr lang="en-US" sz="2400" dirty="0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DE66A2E6-835A-0C43-E0B1-E73176D10DC6}"/>
              </a:ext>
            </a:extLst>
          </p:cNvPr>
          <p:cNvSpPr>
            <a:spLocks noGrp="1"/>
          </p:cNvSpPr>
          <p:nvPr/>
        </p:nvSpPr>
        <p:spPr>
          <a:xfrm>
            <a:off x="838200" y="429520"/>
            <a:ext cx="10515600" cy="61551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3596909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ECC1A9E-8B35-84CB-547E-72A4D7622EC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B18C6550-8297-37D2-E049-620D9C31C2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5382" y="946694"/>
            <a:ext cx="9901237" cy="4964613"/>
          </a:xfrm>
        </p:spPr>
        <p:txBody>
          <a:bodyPr>
            <a:noAutofit/>
          </a:bodyPr>
          <a:lstStyle/>
          <a:p>
            <a:r>
              <a:rPr lang="en-US" sz="5400" baseline="30000" dirty="0"/>
              <a:t>20</a:t>
            </a:r>
            <a:r>
              <a:rPr lang="en-US" sz="5400" dirty="0"/>
              <a:t> His parents replied, “We know this is our son and that he was born blind,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5FC37BA-2145-5368-3594-FE72372434D3}"/>
              </a:ext>
            </a:extLst>
          </p:cNvPr>
          <p:cNvSpPr>
            <a:spLocks noGrp="1"/>
          </p:cNvSpPr>
          <p:nvPr/>
        </p:nvSpPr>
        <p:spPr>
          <a:xfrm>
            <a:off x="838200" y="429520"/>
            <a:ext cx="10515600" cy="61551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2294128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ECC1A9E-8B35-84CB-547E-72A4D7622EC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B18C6550-8297-37D2-E049-620D9C31C2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677008"/>
            <a:ext cx="10515601" cy="4721470"/>
          </a:xfrm>
        </p:spPr>
        <p:txBody>
          <a:bodyPr>
            <a:noAutofit/>
          </a:bodyPr>
          <a:lstStyle/>
          <a:p>
            <a:r>
              <a:rPr lang="en-US" sz="5400" baseline="30000" dirty="0"/>
              <a:t>21 </a:t>
            </a:r>
            <a:r>
              <a:rPr lang="en-US" sz="5400" dirty="0"/>
              <a:t>but we don’t know how he can see or who healed him. Ask him. He is old enough to speak for himself.”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60AA996F-DB8C-87A5-F47E-C809C00BC7D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145382" y="5669280"/>
            <a:ext cx="9901237" cy="440406"/>
          </a:xfrm>
        </p:spPr>
        <p:txBody>
          <a:bodyPr vert="horz" lIns="91440" tIns="45720" rIns="91440" bIns="45720" rtlCol="0" anchor="t">
            <a:normAutofit lnSpcReduction="10000"/>
          </a:bodyPr>
          <a:lstStyle/>
          <a:p>
            <a:r>
              <a:rPr lang="en-US" dirty="0">
                <a:latin typeface="Avenir Next LT Pro"/>
              </a:rPr>
              <a:t>John 9:20-21 (NLT)</a:t>
            </a:r>
            <a:endParaRPr lang="en-US" dirty="0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5FC37BA-2145-5368-3594-FE72372434D3}"/>
              </a:ext>
            </a:extLst>
          </p:cNvPr>
          <p:cNvSpPr>
            <a:spLocks noGrp="1"/>
          </p:cNvSpPr>
          <p:nvPr/>
        </p:nvSpPr>
        <p:spPr>
          <a:xfrm>
            <a:off x="838200" y="429520"/>
            <a:ext cx="10515600" cy="61551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4923137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D19FAAC-118F-0DEA-708A-4EEF3C17921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1BA52550-F413-1A49-F6E6-E6A4E475EC95}"/>
              </a:ext>
            </a:extLst>
          </p:cNvPr>
          <p:cNvSpPr>
            <a:spLocks noGrp="1"/>
          </p:cNvSpPr>
          <p:nvPr/>
        </p:nvSpPr>
        <p:spPr>
          <a:xfrm>
            <a:off x="838200" y="2221829"/>
            <a:ext cx="10515600" cy="240953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54ECABC-50CF-E8CB-3D4B-4C41160EE07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68215" y="553915"/>
            <a:ext cx="10955216" cy="5671039"/>
          </a:xfrm>
        </p:spPr>
        <p:txBody>
          <a:bodyPr>
            <a:noAutofit/>
          </a:bodyPr>
          <a:lstStyle/>
          <a:p>
            <a:r>
              <a:rPr lang="en-US" sz="6600" i="0" dirty="0">
                <a:latin typeface="Avenir Next LT Pro"/>
              </a:rPr>
              <a:t>3. Retelling our story strengthens our faith and courage to share with boldness</a:t>
            </a:r>
          </a:p>
        </p:txBody>
      </p:sp>
    </p:spTree>
    <p:extLst>
      <p:ext uri="{BB962C8B-B14F-4D97-AF65-F5344CB8AC3E}">
        <p14:creationId xmlns:p14="http://schemas.microsoft.com/office/powerpoint/2010/main" val="48160259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AE11838-8F22-EC41-EA55-D9B229D68B1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24EC8D49-14E0-AEFE-575A-BC3D795957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>
                <a:latin typeface="Avenir Next LT Pro"/>
              </a:rPr>
              <a:t>"If this man were not from God, he couldn’t have done it."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D2DEA764-7543-E377-6170-637CAD7223C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145382" y="5618285"/>
            <a:ext cx="9901237" cy="491401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>
                <a:latin typeface="Avenir Next LT Pro"/>
              </a:rPr>
              <a:t>John 9:33 (NLT)</a:t>
            </a:r>
            <a:endParaRPr lang="en-US" dirty="0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259E28E8-4F41-3B0F-9DFD-C3EBFFE8558C}"/>
              </a:ext>
            </a:extLst>
          </p:cNvPr>
          <p:cNvSpPr>
            <a:spLocks noGrp="1"/>
          </p:cNvSpPr>
          <p:nvPr/>
        </p:nvSpPr>
        <p:spPr>
          <a:xfrm>
            <a:off x="838200" y="429520"/>
            <a:ext cx="10515600" cy="61551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8305263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DF55D59-41BE-5DD8-C955-6655FA66364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78E5C11E-3876-D419-3195-AC2A393875B5}"/>
              </a:ext>
            </a:extLst>
          </p:cNvPr>
          <p:cNvSpPr>
            <a:spLocks noGrp="1"/>
          </p:cNvSpPr>
          <p:nvPr/>
        </p:nvSpPr>
        <p:spPr>
          <a:xfrm>
            <a:off x="838200" y="429520"/>
            <a:ext cx="10515600" cy="61551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AFDF98A-EEA9-60AF-E73C-629FAAE3347A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838200" y="933450"/>
            <a:ext cx="10515600" cy="4991100"/>
          </a:xfrm>
        </p:spPr>
        <p:txBody>
          <a:bodyPr anchor="ctr">
            <a:noAutofit/>
          </a:bodyPr>
          <a:lstStyle/>
          <a:p>
            <a:pPr algn="ctr"/>
            <a:r>
              <a:rPr lang="en-US" sz="5400" baseline="30000" dirty="0"/>
              <a:t>35</a:t>
            </a:r>
            <a:r>
              <a:rPr lang="en-US" sz="5400" dirty="0"/>
              <a:t> When Jesus heard what had happened, he found the man and asked, “Do you believe in the Son of Man?”</a:t>
            </a:r>
          </a:p>
        </p:txBody>
      </p:sp>
    </p:spTree>
    <p:extLst>
      <p:ext uri="{BB962C8B-B14F-4D97-AF65-F5344CB8AC3E}">
        <p14:creationId xmlns:p14="http://schemas.microsoft.com/office/powerpoint/2010/main" val="118552385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>
            <a:extLst>
              <a:ext uri="{FF2B5EF4-FFF2-40B4-BE49-F238E27FC236}">
                <a16:creationId xmlns:a16="http://schemas.microsoft.com/office/drawing/2014/main" id="{9D42504C-9FCB-4E5D-6E76-71FA7F680F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2708" y="748314"/>
            <a:ext cx="11060723" cy="5361372"/>
          </a:xfrm>
        </p:spPr>
        <p:txBody>
          <a:bodyPr anchor="ctr" anchorCtr="0">
            <a:noAutofit/>
          </a:bodyPr>
          <a:lstStyle/>
          <a:p>
            <a:pPr algn="ctr"/>
            <a:r>
              <a:rPr lang="en-US" sz="5400" baseline="30000" dirty="0">
                <a:latin typeface="Avenir Next LT Pro"/>
              </a:rPr>
              <a:t>8</a:t>
            </a:r>
            <a:r>
              <a:rPr lang="en-US" sz="5400" dirty="0">
                <a:latin typeface="Avenir Next LT Pro"/>
              </a:rPr>
              <a:t>“His </a:t>
            </a:r>
            <a:r>
              <a:rPr lang="en-AU" sz="5400" dirty="0">
                <a:latin typeface="Avenir Next LT Pro"/>
              </a:rPr>
              <a:t>neighbours</a:t>
            </a:r>
            <a:r>
              <a:rPr lang="en-US" sz="5400" dirty="0">
                <a:latin typeface="Avenir Next LT Pro"/>
              </a:rPr>
              <a:t> and others who knew him as a blind beggar asked each other, ‘Isn't this the man who used to sit and beg?’</a:t>
            </a:r>
          </a:p>
        </p:txBody>
      </p:sp>
    </p:spTree>
    <p:extLst>
      <p:ext uri="{BB962C8B-B14F-4D97-AF65-F5344CB8AC3E}">
        <p14:creationId xmlns:p14="http://schemas.microsoft.com/office/powerpoint/2010/main" val="267925164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DF55D59-41BE-5DD8-C955-6655FA66364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78E5C11E-3876-D419-3195-AC2A393875B5}"/>
              </a:ext>
            </a:extLst>
          </p:cNvPr>
          <p:cNvSpPr>
            <a:spLocks noGrp="1"/>
          </p:cNvSpPr>
          <p:nvPr/>
        </p:nvSpPr>
        <p:spPr>
          <a:xfrm>
            <a:off x="838200" y="429520"/>
            <a:ext cx="10515600" cy="61551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AFDF98A-EEA9-60AF-E73C-629FAAE3347A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420688" y="1332706"/>
            <a:ext cx="11350625" cy="4192588"/>
          </a:xfrm>
        </p:spPr>
        <p:txBody>
          <a:bodyPr anchor="ctr">
            <a:noAutofit/>
          </a:bodyPr>
          <a:lstStyle/>
          <a:p>
            <a:pPr algn="ctr"/>
            <a:r>
              <a:rPr lang="en-US" sz="5400" baseline="30000" dirty="0"/>
              <a:t>36</a:t>
            </a:r>
            <a:r>
              <a:rPr lang="en-US" sz="5400" dirty="0"/>
              <a:t> The man answered, “Who is he, sir? I want to believe in him.”</a:t>
            </a:r>
          </a:p>
        </p:txBody>
      </p:sp>
    </p:spTree>
    <p:extLst>
      <p:ext uri="{BB962C8B-B14F-4D97-AF65-F5344CB8AC3E}">
        <p14:creationId xmlns:p14="http://schemas.microsoft.com/office/powerpoint/2010/main" val="295388506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DF55D59-41BE-5DD8-C955-6655FA66364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78E5C11E-3876-D419-3195-AC2A393875B5}"/>
              </a:ext>
            </a:extLst>
          </p:cNvPr>
          <p:cNvSpPr>
            <a:spLocks noGrp="1"/>
          </p:cNvSpPr>
          <p:nvPr/>
        </p:nvSpPr>
        <p:spPr>
          <a:xfrm>
            <a:off x="838200" y="429520"/>
            <a:ext cx="10515600" cy="61551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AFDF98A-EEA9-60AF-E73C-629FAAE3347A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420688" y="633046"/>
            <a:ext cx="11350625" cy="4677508"/>
          </a:xfrm>
        </p:spPr>
        <p:txBody>
          <a:bodyPr anchor="ctr">
            <a:noAutofit/>
          </a:bodyPr>
          <a:lstStyle/>
          <a:p>
            <a:pPr algn="ctr"/>
            <a:r>
              <a:rPr lang="en-US" sz="5400" baseline="30000" dirty="0"/>
              <a:t>37</a:t>
            </a:r>
            <a:r>
              <a:rPr lang="en-US" sz="5400" dirty="0"/>
              <a:t> “You have seen him,” Jesus said, “and he is speaking to you!”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B6036A1-F935-825D-1AC2-CBB5D4DA717A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1181100" y="5668963"/>
            <a:ext cx="9829800" cy="425450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 algn="ctr">
              <a:buNone/>
            </a:pPr>
            <a:r>
              <a:rPr lang="en-US" sz="2400" dirty="0">
                <a:latin typeface="Avenir Next LT Pro"/>
              </a:rPr>
              <a:t>John 9:35-37 (NLT)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03724974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>
            <a:extLst>
              <a:ext uri="{FF2B5EF4-FFF2-40B4-BE49-F238E27FC236}">
                <a16:creationId xmlns:a16="http://schemas.microsoft.com/office/drawing/2014/main" id="{9D42504C-9FCB-4E5D-6E76-71FA7F680F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2708" y="748314"/>
            <a:ext cx="11060723" cy="5361372"/>
          </a:xfrm>
        </p:spPr>
        <p:txBody>
          <a:bodyPr anchor="ctr" anchorCtr="0">
            <a:noAutofit/>
          </a:bodyPr>
          <a:lstStyle/>
          <a:p>
            <a:pPr algn="ctr"/>
            <a:r>
              <a:rPr lang="en-US" sz="5400" baseline="30000" dirty="0">
                <a:latin typeface="Avenir Next LT Pro"/>
              </a:rPr>
              <a:t>9</a:t>
            </a:r>
            <a:r>
              <a:rPr lang="en-US" sz="5400" dirty="0">
                <a:latin typeface="Avenir Next LT Pro"/>
              </a:rPr>
              <a:t>Some said he was, and others said, ‘No, he just looks like him’. But the beggar kept saying, ‘Yes, I am the same one.’"</a:t>
            </a:r>
          </a:p>
        </p:txBody>
      </p:sp>
    </p:spTree>
    <p:extLst>
      <p:ext uri="{BB962C8B-B14F-4D97-AF65-F5344CB8AC3E}">
        <p14:creationId xmlns:p14="http://schemas.microsoft.com/office/powerpoint/2010/main" val="63960119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2A53C44-B2B9-734A-3E69-42346DEAC9A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416E9750-757C-BF19-90DE-BADF8CE9D286}"/>
              </a:ext>
            </a:extLst>
          </p:cNvPr>
          <p:cNvSpPr txBox="1">
            <a:spLocks/>
          </p:cNvSpPr>
          <p:nvPr/>
        </p:nvSpPr>
        <p:spPr>
          <a:xfrm>
            <a:off x="553915" y="624254"/>
            <a:ext cx="11104685" cy="560949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lnSpc>
                <a:spcPct val="130000"/>
              </a:lnSpc>
              <a:spcBef>
                <a:spcPct val="0"/>
              </a:spcBef>
              <a:buNone/>
              <a:defRPr sz="6000" b="0" i="1" kern="1200">
                <a:solidFill>
                  <a:srgbClr val="223279"/>
                </a:solidFill>
                <a:latin typeface="Avenir Next LT Pro" panose="020B0504020202020204" pitchFamily="34" charset="77"/>
                <a:ea typeface="+mj-ea"/>
                <a:cs typeface="+mj-cs"/>
              </a:defRPr>
            </a:lvl1pPr>
          </a:lstStyle>
          <a:p>
            <a:r>
              <a:rPr lang="en-US" sz="5400" dirty="0"/>
              <a:t> </a:t>
            </a:r>
            <a:r>
              <a:rPr lang="en-US" sz="5400" baseline="30000" dirty="0"/>
              <a:t>10</a:t>
            </a:r>
            <a:r>
              <a:rPr lang="en-US" sz="5400" dirty="0"/>
              <a:t> They asked, ‘Who healed you? What happened?’ </a:t>
            </a:r>
            <a:r>
              <a:rPr lang="en-US" sz="5400" baseline="30000" dirty="0"/>
              <a:t>11</a:t>
            </a:r>
            <a:r>
              <a:rPr lang="en-US" sz="5400" dirty="0"/>
              <a:t> He told them, ‘The man they called Jesus made mud and spread it all over my eyes</a:t>
            </a:r>
          </a:p>
        </p:txBody>
      </p:sp>
    </p:spTree>
    <p:extLst>
      <p:ext uri="{BB962C8B-B14F-4D97-AF65-F5344CB8AC3E}">
        <p14:creationId xmlns:p14="http://schemas.microsoft.com/office/powerpoint/2010/main" val="234698533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2A53C44-B2B9-734A-3E69-42346DEAC9A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416E9750-757C-BF19-90DE-BADF8CE9D286}"/>
              </a:ext>
            </a:extLst>
          </p:cNvPr>
          <p:cNvSpPr txBox="1">
            <a:spLocks/>
          </p:cNvSpPr>
          <p:nvPr/>
        </p:nvSpPr>
        <p:spPr>
          <a:xfrm>
            <a:off x="1312985" y="763341"/>
            <a:ext cx="9566030" cy="486529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lnSpc>
                <a:spcPct val="130000"/>
              </a:lnSpc>
              <a:spcBef>
                <a:spcPct val="0"/>
              </a:spcBef>
              <a:buNone/>
              <a:defRPr sz="6000" b="0" i="1" kern="1200">
                <a:solidFill>
                  <a:srgbClr val="223279"/>
                </a:solidFill>
                <a:latin typeface="Avenir Next LT Pro" panose="020B0504020202020204" pitchFamily="34" charset="77"/>
                <a:ea typeface="+mj-ea"/>
                <a:cs typeface="+mj-cs"/>
              </a:defRPr>
            </a:lvl1pPr>
          </a:lstStyle>
          <a:p>
            <a:r>
              <a:rPr lang="en-US" sz="5400" dirty="0"/>
              <a:t>and told me, “Go to the pool of Siloam and wash yourself”. So, I went and washed and now I can see!’</a:t>
            </a:r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73AB1381-284F-E558-5DA3-1686653815C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181100" y="5628640"/>
            <a:ext cx="9829800" cy="466019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>
                <a:latin typeface="Avenir Next LT Pro"/>
              </a:rPr>
              <a:t>John 9:8-11 (NLT)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8996352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FC6054-6AE9-97F0-5CB3-1678A60F12B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049089"/>
            <a:ext cx="9144000" cy="4759823"/>
          </a:xfrm>
        </p:spPr>
        <p:txBody>
          <a:bodyPr>
            <a:normAutofit/>
          </a:bodyPr>
          <a:lstStyle/>
          <a:p>
            <a:r>
              <a:rPr lang="en-US" sz="6000" i="0" dirty="0">
                <a:latin typeface="Avenir Next LT Pro"/>
              </a:rPr>
              <a:t>1. We don’t need to have all the answers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29D8A7E9-33EF-5732-B91D-DE4ED250602B}"/>
              </a:ext>
            </a:extLst>
          </p:cNvPr>
          <p:cNvSpPr>
            <a:spLocks noGrp="1"/>
          </p:cNvSpPr>
          <p:nvPr/>
        </p:nvSpPr>
        <p:spPr>
          <a:xfrm>
            <a:off x="838200" y="2221829"/>
            <a:ext cx="10515600" cy="240953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860392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D815A4-7AB7-9642-CF67-149E841A8EF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8F957A-E69C-B0D6-675D-F4BB084C50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967154"/>
            <a:ext cx="10515600" cy="4282083"/>
          </a:xfrm>
        </p:spPr>
        <p:txBody>
          <a:bodyPr anchor="ctr" anchorCtr="0">
            <a:noAutofit/>
          </a:bodyPr>
          <a:lstStyle/>
          <a:p>
            <a:pPr algn="ctr"/>
            <a:r>
              <a:rPr lang="en-US" sz="5400" dirty="0"/>
              <a:t>“Where is he now?” they asked.</a:t>
            </a:r>
            <a:br>
              <a:rPr lang="en-US" sz="5400" dirty="0"/>
            </a:br>
            <a:r>
              <a:rPr lang="en-US" sz="5400" dirty="0"/>
              <a:t>“I don’t know,” he replied.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BB5E673-2053-0E46-E5EE-62E2259E20F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145382" y="5547360"/>
            <a:ext cx="9901237" cy="562326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>
                <a:latin typeface="Avenir Next LT Pro"/>
              </a:rPr>
              <a:t>John 9:12 (NLT)</a:t>
            </a:r>
            <a:endParaRPr lang="en-US" dirty="0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E78AC04B-6289-5D95-1CA8-E2E4F37D3213}"/>
              </a:ext>
            </a:extLst>
          </p:cNvPr>
          <p:cNvSpPr>
            <a:spLocks noGrp="1"/>
          </p:cNvSpPr>
          <p:nvPr/>
        </p:nvSpPr>
        <p:spPr>
          <a:xfrm>
            <a:off x="838200" y="429520"/>
            <a:ext cx="10515600" cy="61551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0995834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28A7936-55EF-2E19-9D55-85939E29A1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6BEE95-A02F-3FBA-10ED-021B143DA0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8054" y="640308"/>
            <a:ext cx="11095892" cy="4818185"/>
          </a:xfrm>
        </p:spPr>
        <p:txBody>
          <a:bodyPr>
            <a:noAutofit/>
          </a:bodyPr>
          <a:lstStyle/>
          <a:p>
            <a:r>
              <a:rPr lang="en-US" sz="5400" dirty="0"/>
              <a:t> The Pharisees asked the man all about it. So he told them, “He put the mud over my eyes, and when I washed it away, I could see!”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E90AAC3-AD20-CA37-F43B-6400A25E018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181100" y="5669280"/>
            <a:ext cx="9829800" cy="425379"/>
          </a:xfrm>
        </p:spPr>
        <p:txBody>
          <a:bodyPr vert="horz" lIns="91440" tIns="45720" rIns="91440" bIns="45720" rtlCol="0" anchor="t">
            <a:normAutofit lnSpcReduction="10000"/>
          </a:bodyPr>
          <a:lstStyle/>
          <a:p>
            <a:r>
              <a:rPr lang="en-US" dirty="0">
                <a:latin typeface="Avenir Next LT Pro"/>
              </a:rPr>
              <a:t>John 9:15 (NLT)</a:t>
            </a:r>
            <a:endParaRPr lang="en-US" dirty="0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06726B8B-947C-6B0A-B945-E14869D7EDBD}"/>
              </a:ext>
            </a:extLst>
          </p:cNvPr>
          <p:cNvSpPr>
            <a:spLocks noGrp="1"/>
          </p:cNvSpPr>
          <p:nvPr/>
        </p:nvSpPr>
        <p:spPr>
          <a:xfrm>
            <a:off x="838200" y="429520"/>
            <a:ext cx="10515600" cy="61551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6289037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88028A1-909D-4481-6D05-B6806D3B586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497D837E-9384-5B6A-6AD3-B477CA8B72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93610" y="1261872"/>
            <a:ext cx="10404781" cy="4334256"/>
          </a:xfrm>
        </p:spPr>
        <p:txBody>
          <a:bodyPr>
            <a:noAutofit/>
          </a:bodyPr>
          <a:lstStyle/>
          <a:p>
            <a:r>
              <a:rPr lang="en-US" sz="5400" dirty="0"/>
              <a:t>Some of the Pharisees said, “This man Jesus is not from God, for he is working on the Sabbath.”</a:t>
            </a:r>
          </a:p>
        </p:txBody>
      </p:sp>
    </p:spTree>
    <p:extLst>
      <p:ext uri="{BB962C8B-B14F-4D97-AF65-F5344CB8AC3E}">
        <p14:creationId xmlns:p14="http://schemas.microsoft.com/office/powerpoint/2010/main" val="1199292613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The Way PPT Template" id="{804DEF83-34AD-BA43-A9ED-39BD79335BA4}" vid="{00D505F0-E850-4E47-80EF-654ADA3D5A70}"/>
    </a:ext>
  </a:extLst>
</a:theme>
</file>

<file path=ppt/theme/theme2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The Way PPT Template" id="{804DEF83-34AD-BA43-A9ED-39BD79335BA4}" vid="{ED4347B3-C587-F443-92EB-84CBBB34C045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7357dd1f-699d-4d79-9a3b-b8d4e997a419" xsi:nil="true"/>
    <lcf76f155ced4ddcb4097134ff3c332f xmlns="b7e36264-b76b-4546-857f-03fce5c6ba07">
      <Terms xmlns="http://schemas.microsoft.com/office/infopath/2007/PartnerControls"/>
    </lcf76f155ced4ddcb4097134ff3c332f>
    <LikesCount xmlns="http://schemas.microsoft.com/sharepoint/v3" xsi:nil="true"/>
    <_Flow_SignoffStatus xmlns="b7e36264-b76b-4546-857f-03fce5c6ba07" xsi:nil="true"/>
    <Ratings xmlns="http://schemas.microsoft.com/sharepoint/v3" xsi:nil="true"/>
    <LikedBy xmlns="http://schemas.microsoft.com/sharepoint/v3">
      <UserInfo>
        <DisplayName/>
        <AccountId xsi:nil="true"/>
        <AccountType/>
      </UserInfo>
    </LikedBy>
    <RatedBy xmlns="http://schemas.microsoft.com/sharepoint/v3">
      <UserInfo>
        <DisplayName/>
        <AccountId xsi:nil="true"/>
        <AccountType/>
      </UserInfo>
    </RatedBy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691BCA6D8AA77429955ABA0D02FE207" ma:contentTypeVersion="28" ma:contentTypeDescription="Create a new document." ma:contentTypeScope="" ma:versionID="3da725855954b94dc8a7310bdccf429a">
  <xsd:schema xmlns:xsd="http://www.w3.org/2001/XMLSchema" xmlns:xs="http://www.w3.org/2001/XMLSchema" xmlns:p="http://schemas.microsoft.com/office/2006/metadata/properties" xmlns:ns1="http://schemas.microsoft.com/sharepoint/v3" xmlns:ns2="b7e36264-b76b-4546-857f-03fce5c6ba07" xmlns:ns3="7357dd1f-699d-4d79-9a3b-b8d4e997a419" targetNamespace="http://schemas.microsoft.com/office/2006/metadata/properties" ma:root="true" ma:fieldsID="f26a7edb458ee2b0cb3b95213a33a6af" ns1:_="" ns2:_="" ns3:_="">
    <xsd:import namespace="http://schemas.microsoft.com/sharepoint/v3"/>
    <xsd:import namespace="b7e36264-b76b-4546-857f-03fce5c6ba07"/>
    <xsd:import namespace="7357dd1f-699d-4d79-9a3b-b8d4e997a419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Location" minOccurs="0"/>
                <xsd:element ref="ns2:MediaServiceAutoKeyPoints" minOccurs="0"/>
                <xsd:element ref="ns2:MediaServiceKeyPoints" minOccurs="0"/>
                <xsd:element ref="ns2:MediaLengthInSeconds" minOccurs="0"/>
                <xsd:element ref="ns2:_Flow_SignoffStatu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  <xsd:element ref="ns2:MediaServiceBillingMetadata" minOccurs="0"/>
                <xsd:element ref="ns1:AverageRating" minOccurs="0"/>
                <xsd:element ref="ns1:RatingCount" minOccurs="0"/>
                <xsd:element ref="ns1:RatedBy" minOccurs="0"/>
                <xsd:element ref="ns1:Ratings" minOccurs="0"/>
                <xsd:element ref="ns1:LikesCount" minOccurs="0"/>
                <xsd:element ref="ns1:LikedBy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AverageRating" ma:index="28" nillable="true" ma:displayName="Rating (0-5)" ma:decimals="2" ma:description="Average value of all the ratings that have been submitted" ma:internalName="AverageRating" ma:readOnly="true">
      <xsd:simpleType>
        <xsd:restriction base="dms:Number"/>
      </xsd:simpleType>
    </xsd:element>
    <xsd:element name="RatingCount" ma:index="29" nillable="true" ma:displayName="Number of Ratings" ma:decimals="0" ma:description="Number of ratings submitted" ma:internalName="RatingCount" ma:readOnly="true">
      <xsd:simpleType>
        <xsd:restriction base="dms:Number"/>
      </xsd:simpleType>
    </xsd:element>
    <xsd:element name="RatedBy" ma:index="30" nillable="true" ma:displayName="Rated By" ma:description="Users rated the item." ma:hidden="true" ma:list="UserInfo" ma:internalName="RatedBy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Ratings" ma:index="31" nillable="true" ma:displayName="User ratings" ma:description="User ratings for the item" ma:hidden="true" ma:internalName="Ratings">
      <xsd:simpleType>
        <xsd:restriction base="dms:Note"/>
      </xsd:simpleType>
    </xsd:element>
    <xsd:element name="LikesCount" ma:index="32" nillable="true" ma:displayName="Number of Likes" ma:internalName="LikesCount">
      <xsd:simpleType>
        <xsd:restriction base="dms:Unknown"/>
      </xsd:simpleType>
    </xsd:element>
    <xsd:element name="LikedBy" ma:index="33" nillable="true" ma:displayName="Liked By" ma:hidden="true" ma:list="UserInfo" ma:internalName="LikedBy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7e36264-b76b-4546-857f-03fce5c6ba0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_Flow_SignoffStatus" ma:index="21" nillable="true" ma:displayName="Sign-off status" ma:internalName="Sign_x002d_off_x0020_status">
      <xsd:simpleType>
        <xsd:restriction base="dms:Text"/>
      </xsd:simpleType>
    </xsd:element>
    <xsd:element name="lcf76f155ced4ddcb4097134ff3c332f" ma:index="23" nillable="true" ma:taxonomy="true" ma:internalName="lcf76f155ced4ddcb4097134ff3c332f" ma:taxonomyFieldName="MediaServiceImageTags" ma:displayName="Image Tags" ma:readOnly="false" ma:fieldId="{5cf76f15-5ced-4ddc-b409-7134ff3c332f}" ma:taxonomyMulti="true" ma:sspId="ffce97cd-2d5e-4a4f-b576-145932377dd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5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6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7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357dd1f-699d-4d79-9a3b-b8d4e997a419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4" nillable="true" ma:displayName="Taxonomy Catch All Column" ma:hidden="true" ma:list="{72cb8e0b-d03d-43de-868a-406d95f9eb84}" ma:internalName="TaxCatchAll" ma:showField="CatchAllData" ma:web="7357dd1f-699d-4d79-9a3b-b8d4e997a419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79E84F0D-DB34-4060-BF46-E1978FA68AA2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9AF6DEEE-19EF-4716-9D54-C6712E3D7B12}">
  <ds:schemaRefs>
    <ds:schemaRef ds:uri="http://schemas.microsoft.com/office/2006/metadata/properties"/>
    <ds:schemaRef ds:uri="http://schemas.microsoft.com/office/2006/documentManagement/types"/>
    <ds:schemaRef ds:uri="http://schemas.microsoft.com/sharepoint/v3"/>
    <ds:schemaRef ds:uri="http://purl.org/dc/terms/"/>
    <ds:schemaRef ds:uri="http://purl.org/dc/dcmitype/"/>
    <ds:schemaRef ds:uri="b7e36264-b76b-4546-857f-03fce5c6ba07"/>
    <ds:schemaRef ds:uri="http://schemas.microsoft.com/office/infopath/2007/PartnerControls"/>
    <ds:schemaRef ds:uri="http://purl.org/dc/elements/1.1/"/>
    <ds:schemaRef ds:uri="http://schemas.openxmlformats.org/package/2006/metadata/core-properties"/>
    <ds:schemaRef ds:uri="7357dd1f-699d-4d79-9a3b-b8d4e997a419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A833C0D8-4739-457A-BFAD-11C90C7DD41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b7e36264-b76b-4546-857f-03fce5c6ba07"/>
    <ds:schemaRef ds:uri="7357dd1f-699d-4d79-9a3b-b8d4e997a41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86</TotalTime>
  <Words>509</Words>
  <Application>Microsoft Office PowerPoint</Application>
  <PresentationFormat>Widescreen</PresentationFormat>
  <Paragraphs>31</Paragraphs>
  <Slides>21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21</vt:i4>
      </vt:variant>
    </vt:vector>
  </HeadingPairs>
  <TitlesOfParts>
    <vt:vector size="29" baseType="lpstr">
      <vt:lpstr>Aptos</vt:lpstr>
      <vt:lpstr>Aptos Display</vt:lpstr>
      <vt:lpstr>Arial</vt:lpstr>
      <vt:lpstr>Avenir Next LT Pro</vt:lpstr>
      <vt:lpstr>Playfair Display</vt:lpstr>
      <vt:lpstr>Playfair Display Roman</vt:lpstr>
      <vt:lpstr>1_Office Theme</vt:lpstr>
      <vt:lpstr>2_Office Theme</vt:lpstr>
      <vt:lpstr>Evangelism</vt:lpstr>
      <vt:lpstr>8“His neighbours and others who knew him as a blind beggar asked each other, ‘Isn't this the man who used to sit and beg?’</vt:lpstr>
      <vt:lpstr>9Some said he was, and others said, ‘No, he just looks like him’. But the beggar kept saying, ‘Yes, I am the same one.’"</vt:lpstr>
      <vt:lpstr>PowerPoint Presentation</vt:lpstr>
      <vt:lpstr>PowerPoint Presentation</vt:lpstr>
      <vt:lpstr>1. We don’t need to have all the answers</vt:lpstr>
      <vt:lpstr>“Where is he now?” they asked. “I don’t know,” he replied.</vt:lpstr>
      <vt:lpstr> The Pharisees asked the man all about it. So he told them, “He put the mud over my eyes, and when I washed it away, I could see!”</vt:lpstr>
      <vt:lpstr>Some of the Pharisees said, “This man Jesus is not from God, for he is working on the Sabbath.”</vt:lpstr>
      <vt:lpstr>Others said, “But how could an ordinary sinner do such miraculous signs?” So there was a deep division of opinion among them.</vt:lpstr>
      <vt:lpstr>2. Retelling our story helps us recognise who Jesus is </vt:lpstr>
      <vt:lpstr>“What is your opinion about the man who healed you?” The man replied, “I think he must be a prophet.”</vt:lpstr>
      <vt:lpstr>18 The Jewish leaders still refused to believe the man had been blind and could now see, so they called in his parents. </vt:lpstr>
      <vt:lpstr>19 They asked them, “Is this your son? Was he born blind? If so, how can he now see?”</vt:lpstr>
      <vt:lpstr>20 His parents replied, “We know this is our son and that he was born blind,</vt:lpstr>
      <vt:lpstr>21 but we don’t know how he can see or who healed him. Ask him. He is old enough to speak for himself.”</vt:lpstr>
      <vt:lpstr>3. Retelling our story strengthens our faith and courage to share with boldness</vt:lpstr>
      <vt:lpstr>"If this man were not from God, he couldn’t have done it."</vt:lpstr>
      <vt:lpstr>35 When Jesus heard what had happened, he found the man and asked, “Do you believe in the Son of Man?”</vt:lpstr>
      <vt:lpstr>36 The man answered, “Who is he, sir? I want to believe in him.”</vt:lpstr>
      <vt:lpstr>37 “You have seen him,” Jesus said, “and he is speaking to you!”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Evangelism</dc:title>
  <dc:creator/>
  <cp:lastModifiedBy>Taryn Somerville</cp:lastModifiedBy>
  <cp:revision>119</cp:revision>
  <dcterms:created xsi:type="dcterms:W3CDTF">2025-09-30T23:40:44Z</dcterms:created>
  <dcterms:modified xsi:type="dcterms:W3CDTF">2025-12-18T08:29:05Z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0x0101004691BCA6D8AA77429955ABA0D02FE207</vt:lpwstr>
  </property>
  <property fmtid="{D5CDD505-2E9C-101B-9397-08002B2CF9AE}" pid="3" name="MediaServiceImageTags">
    <vt:lpwstr/>
  </property>
</Properties>
</file>