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82" r:id="rId5"/>
  </p:sldMasterIdLst>
  <p:handoutMasterIdLst>
    <p:handoutMasterId r:id="rId16"/>
  </p:handoutMasterIdLst>
  <p:sldIdLst>
    <p:sldId id="256" r:id="rId6"/>
    <p:sldId id="257" r:id="rId7"/>
    <p:sldId id="258" r:id="rId8"/>
    <p:sldId id="259" r:id="rId9"/>
    <p:sldId id="260" r:id="rId10"/>
    <p:sldId id="264" r:id="rId11"/>
    <p:sldId id="261" r:id="rId12"/>
    <p:sldId id="265" r:id="rId13"/>
    <p:sldId id="262" r:id="rId14"/>
    <p:sldId id="263"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441B31-229C-3A1D-18B0-DB18BC07BCB2}" v="18" dt="2025-12-08T00:50:40.2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598"/>
  </p:normalViewPr>
  <p:slideViewPr>
    <p:cSldViewPr snapToGrid="0">
      <p:cViewPr varScale="1">
        <p:scale>
          <a:sx n="107" d="100"/>
          <a:sy n="107" d="100"/>
        </p:scale>
        <p:origin x="714" y="96"/>
      </p:cViewPr>
      <p:guideLst/>
    </p:cSldViewPr>
  </p:slideViewPr>
  <p:notesTextViewPr>
    <p:cViewPr>
      <p:scale>
        <a:sx n="1" d="1"/>
        <a:sy n="1" d="1"/>
      </p:scale>
      <p:origin x="0" y="0"/>
    </p:cViewPr>
  </p:notesTextViewPr>
  <p:notesViewPr>
    <p:cSldViewPr snapToGrid="0">
      <p:cViewPr varScale="1">
        <p:scale>
          <a:sx n="95" d="100"/>
          <a:sy n="95" d="100"/>
        </p:scale>
        <p:origin x="4360"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Durand" userId="S::amy.durand@salvationarmy.org.au::6e32e4e7-d7d1-4f22-ae33-cd744c73b3b6" providerId="AD" clId="Web-{1F073DEC-FBF0-8311-589B-73C05BD79284}"/>
    <pc:docChg chg="modSld">
      <pc:chgData name="Amy Durand" userId="S::amy.durand@salvationarmy.org.au::6e32e4e7-d7d1-4f22-ae33-cd744c73b3b6" providerId="AD" clId="Web-{1F073DEC-FBF0-8311-589B-73C05BD79284}" dt="2025-12-02T04:12:34.017" v="3" actId="20577"/>
      <pc:docMkLst>
        <pc:docMk/>
      </pc:docMkLst>
      <pc:sldChg chg="modSp">
        <pc:chgData name="Amy Durand" userId="S::amy.durand@salvationarmy.org.au::6e32e4e7-d7d1-4f22-ae33-cd744c73b3b6" providerId="AD" clId="Web-{1F073DEC-FBF0-8311-589B-73C05BD79284}" dt="2025-12-02T04:12:27.049" v="1" actId="20577"/>
        <pc:sldMkLst>
          <pc:docMk/>
          <pc:sldMk cId="3458338425" sldId="259"/>
        </pc:sldMkLst>
        <pc:spChg chg="mod">
          <ac:chgData name="Amy Durand" userId="S::amy.durand@salvationarmy.org.au::6e32e4e7-d7d1-4f22-ae33-cd744c73b3b6" providerId="AD" clId="Web-{1F073DEC-FBF0-8311-589B-73C05BD79284}" dt="2025-12-02T04:12:27.049" v="1" actId="20577"/>
          <ac:spMkLst>
            <pc:docMk/>
            <pc:sldMk cId="3458338425" sldId="259"/>
            <ac:spMk id="2" creationId="{9948EC5F-23DC-097A-CC2F-5C989DDA0143}"/>
          </ac:spMkLst>
        </pc:spChg>
      </pc:sldChg>
      <pc:sldChg chg="modSp">
        <pc:chgData name="Amy Durand" userId="S::amy.durand@salvationarmy.org.au::6e32e4e7-d7d1-4f22-ae33-cd744c73b3b6" providerId="AD" clId="Web-{1F073DEC-FBF0-8311-589B-73C05BD79284}" dt="2025-12-02T04:12:30.049" v="2" actId="20577"/>
        <pc:sldMkLst>
          <pc:docMk/>
          <pc:sldMk cId="2021140597" sldId="260"/>
        </pc:sldMkLst>
        <pc:spChg chg="mod">
          <ac:chgData name="Amy Durand" userId="S::amy.durand@salvationarmy.org.au::6e32e4e7-d7d1-4f22-ae33-cd744c73b3b6" providerId="AD" clId="Web-{1F073DEC-FBF0-8311-589B-73C05BD79284}" dt="2025-12-02T04:12:30.049" v="2" actId="20577"/>
          <ac:spMkLst>
            <pc:docMk/>
            <pc:sldMk cId="2021140597" sldId="260"/>
            <ac:spMk id="2" creationId="{056BEA88-4876-49A6-F13A-8F6798958B90}"/>
          </ac:spMkLst>
        </pc:spChg>
      </pc:sldChg>
      <pc:sldChg chg="modSp">
        <pc:chgData name="Amy Durand" userId="S::amy.durand@salvationarmy.org.au::6e32e4e7-d7d1-4f22-ae33-cd744c73b3b6" providerId="AD" clId="Web-{1F073DEC-FBF0-8311-589B-73C05BD79284}" dt="2025-12-02T03:50:12.569" v="0" actId="1076"/>
        <pc:sldMkLst>
          <pc:docMk/>
          <pc:sldMk cId="2343049367" sldId="261"/>
        </pc:sldMkLst>
        <pc:spChg chg="mod">
          <ac:chgData name="Amy Durand" userId="S::amy.durand@salvationarmy.org.au::6e32e4e7-d7d1-4f22-ae33-cd744c73b3b6" providerId="AD" clId="Web-{1F073DEC-FBF0-8311-589B-73C05BD79284}" dt="2025-12-02T03:50:12.569" v="0" actId="1076"/>
          <ac:spMkLst>
            <pc:docMk/>
            <pc:sldMk cId="2343049367" sldId="261"/>
            <ac:spMk id="2" creationId="{228E9797-73FA-6507-D41F-11FEFF9F2F9D}"/>
          </ac:spMkLst>
        </pc:spChg>
      </pc:sldChg>
      <pc:sldChg chg="modSp">
        <pc:chgData name="Amy Durand" userId="S::amy.durand@salvationarmy.org.au::6e32e4e7-d7d1-4f22-ae33-cd744c73b3b6" providerId="AD" clId="Web-{1F073DEC-FBF0-8311-589B-73C05BD79284}" dt="2025-12-02T04:12:34.017" v="3" actId="20577"/>
        <pc:sldMkLst>
          <pc:docMk/>
          <pc:sldMk cId="1777649879" sldId="262"/>
        </pc:sldMkLst>
        <pc:spChg chg="mod">
          <ac:chgData name="Amy Durand" userId="S::amy.durand@salvationarmy.org.au::6e32e4e7-d7d1-4f22-ae33-cd744c73b3b6" providerId="AD" clId="Web-{1F073DEC-FBF0-8311-589B-73C05BD79284}" dt="2025-12-02T04:12:34.017" v="3" actId="20577"/>
          <ac:spMkLst>
            <pc:docMk/>
            <pc:sldMk cId="1777649879" sldId="262"/>
            <ac:spMk id="2" creationId="{F3832528-2CA8-F4D7-ED90-DCDA60959E20}"/>
          </ac:spMkLst>
        </pc:spChg>
      </pc:sldChg>
    </pc:docChg>
  </pc:docChgLst>
  <pc:docChgLst>
    <pc:chgData name="Adele Wakeling" userId="S::adele.wakeling@salvationarmy.org.au::b7afd67a-b179-4dfd-a649-da2b11702821" providerId="AD" clId="Web-{88441B31-229C-3A1D-18B0-DB18BC07BCB2}"/>
    <pc:docChg chg="modSld">
      <pc:chgData name="Adele Wakeling" userId="S::adele.wakeling@salvationarmy.org.au::b7afd67a-b179-4dfd-a649-da2b11702821" providerId="AD" clId="Web-{88441B31-229C-3A1D-18B0-DB18BC07BCB2}" dt="2025-12-08T00:50:39.937" v="13" actId="20577"/>
      <pc:docMkLst>
        <pc:docMk/>
      </pc:docMkLst>
      <pc:sldChg chg="modSp">
        <pc:chgData name="Adele Wakeling" userId="S::adele.wakeling@salvationarmy.org.au::b7afd67a-b179-4dfd-a649-da2b11702821" providerId="AD" clId="Web-{88441B31-229C-3A1D-18B0-DB18BC07BCB2}" dt="2025-12-08T00:48:43.750" v="4" actId="20577"/>
        <pc:sldMkLst>
          <pc:docMk/>
          <pc:sldMk cId="3631231470" sldId="258"/>
        </pc:sldMkLst>
        <pc:spChg chg="mod">
          <ac:chgData name="Adele Wakeling" userId="S::adele.wakeling@salvationarmy.org.au::b7afd67a-b179-4dfd-a649-da2b11702821" providerId="AD" clId="Web-{88441B31-229C-3A1D-18B0-DB18BC07BCB2}" dt="2025-12-08T00:47:36.468" v="0" actId="20577"/>
          <ac:spMkLst>
            <pc:docMk/>
            <pc:sldMk cId="3631231470" sldId="258"/>
            <ac:spMk id="2" creationId="{9FD8E6DE-B209-E1AC-DB4C-0F29D358F699}"/>
          </ac:spMkLst>
        </pc:spChg>
        <pc:spChg chg="mod">
          <ac:chgData name="Adele Wakeling" userId="S::adele.wakeling@salvationarmy.org.au::b7afd67a-b179-4dfd-a649-da2b11702821" providerId="AD" clId="Web-{88441B31-229C-3A1D-18B0-DB18BC07BCB2}" dt="2025-12-08T00:48:43.750" v="4" actId="20577"/>
          <ac:spMkLst>
            <pc:docMk/>
            <pc:sldMk cId="3631231470" sldId="258"/>
            <ac:spMk id="3" creationId="{F31B4C3A-05FF-5060-169E-F3FB1116D027}"/>
          </ac:spMkLst>
        </pc:spChg>
      </pc:sldChg>
      <pc:sldChg chg="modSp">
        <pc:chgData name="Adele Wakeling" userId="S::adele.wakeling@salvationarmy.org.au::b7afd67a-b179-4dfd-a649-da2b11702821" providerId="AD" clId="Web-{88441B31-229C-3A1D-18B0-DB18BC07BCB2}" dt="2025-12-08T00:49:58.250" v="7" actId="20577"/>
        <pc:sldMkLst>
          <pc:docMk/>
          <pc:sldMk cId="2343049367" sldId="261"/>
        </pc:sldMkLst>
        <pc:spChg chg="mod">
          <ac:chgData name="Adele Wakeling" userId="S::adele.wakeling@salvationarmy.org.au::b7afd67a-b179-4dfd-a649-da2b11702821" providerId="AD" clId="Web-{88441B31-229C-3A1D-18B0-DB18BC07BCB2}" dt="2025-12-08T00:49:58.250" v="7" actId="20577"/>
          <ac:spMkLst>
            <pc:docMk/>
            <pc:sldMk cId="2343049367" sldId="261"/>
            <ac:spMk id="3" creationId="{B5F88CAB-EC72-5DEA-CEF0-D037574A7432}"/>
          </ac:spMkLst>
        </pc:spChg>
      </pc:sldChg>
      <pc:sldChg chg="modSp">
        <pc:chgData name="Adele Wakeling" userId="S::adele.wakeling@salvationarmy.org.au::b7afd67a-b179-4dfd-a649-da2b11702821" providerId="AD" clId="Web-{88441B31-229C-3A1D-18B0-DB18BC07BCB2}" dt="2025-12-08T00:50:39.937" v="13" actId="20577"/>
        <pc:sldMkLst>
          <pc:docMk/>
          <pc:sldMk cId="2877347876" sldId="263"/>
        </pc:sldMkLst>
        <pc:spChg chg="mod">
          <ac:chgData name="Adele Wakeling" userId="S::adele.wakeling@salvationarmy.org.au::b7afd67a-b179-4dfd-a649-da2b11702821" providerId="AD" clId="Web-{88441B31-229C-3A1D-18B0-DB18BC07BCB2}" dt="2025-12-08T00:50:39.937" v="13" actId="20577"/>
          <ac:spMkLst>
            <pc:docMk/>
            <pc:sldMk cId="2877347876" sldId="263"/>
            <ac:spMk id="3" creationId="{0AF4AB6E-8761-946F-403A-1B4B294D0DCC}"/>
          </ac:spMkLst>
        </pc:spChg>
      </pc:sldChg>
    </pc:docChg>
  </pc:docChgLst>
  <pc:docChgLst>
    <pc:chgData name="Isabelle Freckelton" userId="325fdac3-4a32-4177-9827-f4fd7dadb053" providerId="ADAL" clId="{59A0B576-907E-59AF-9680-1C0C486756F6}"/>
    <pc:docChg chg="undo custSel addSld delSld modSld modMainMaster">
      <pc:chgData name="Isabelle Freckelton" userId="325fdac3-4a32-4177-9827-f4fd7dadb053" providerId="ADAL" clId="{59A0B576-907E-59AF-9680-1C0C486756F6}" dt="2025-11-18T21:40:24.261" v="90" actId="255"/>
      <pc:docMkLst>
        <pc:docMk/>
      </pc:docMkLst>
      <pc:sldChg chg="addSp modSp mod modClrScheme chgLayout">
        <pc:chgData name="Isabelle Freckelton" userId="325fdac3-4a32-4177-9827-f4fd7dadb053" providerId="ADAL" clId="{59A0B576-907E-59AF-9680-1C0C486756F6}" dt="2025-11-10T22:35:43.873" v="58" actId="1076"/>
        <pc:sldMkLst>
          <pc:docMk/>
          <pc:sldMk cId="109857222" sldId="256"/>
        </pc:sldMkLst>
        <pc:spChg chg="mod ord">
          <ac:chgData name="Isabelle Freckelton" userId="325fdac3-4a32-4177-9827-f4fd7dadb053" providerId="ADAL" clId="{59A0B576-907E-59AF-9680-1C0C486756F6}" dt="2025-11-10T22:35:43.873" v="58" actId="1076"/>
          <ac:spMkLst>
            <pc:docMk/>
            <pc:sldMk cId="109857222" sldId="256"/>
            <ac:spMk id="2" creationId="{00000000-0000-0000-0000-000000000000}"/>
          </ac:spMkLst>
        </pc:spChg>
        <pc:spChg chg="mod ord">
          <ac:chgData name="Isabelle Freckelton" userId="325fdac3-4a32-4177-9827-f4fd7dadb053" providerId="ADAL" clId="{59A0B576-907E-59AF-9680-1C0C486756F6}" dt="2025-11-10T22:35:43.873" v="58" actId="1076"/>
          <ac:spMkLst>
            <pc:docMk/>
            <pc:sldMk cId="109857222" sldId="256"/>
            <ac:spMk id="3" creationId="{00000000-0000-0000-0000-000000000000}"/>
          </ac:spMkLst>
        </pc:spChg>
        <pc:picChg chg="add mod">
          <ac:chgData name="Isabelle Freckelton" userId="325fdac3-4a32-4177-9827-f4fd7dadb053" providerId="ADAL" clId="{59A0B576-907E-59AF-9680-1C0C486756F6}" dt="2025-11-10T22:35:39.299" v="57"/>
          <ac:picMkLst>
            <pc:docMk/>
            <pc:sldMk cId="109857222" sldId="256"/>
            <ac:picMk id="4" creationId="{4A9A2086-5E0B-C410-2CA8-699FC2CD2AFE}"/>
          </ac:picMkLst>
        </pc:picChg>
        <pc:picChg chg="add mod">
          <ac:chgData name="Isabelle Freckelton" userId="325fdac3-4a32-4177-9827-f4fd7dadb053" providerId="ADAL" clId="{59A0B576-907E-59AF-9680-1C0C486756F6}" dt="2025-11-10T22:35:39.299" v="57"/>
          <ac:picMkLst>
            <pc:docMk/>
            <pc:sldMk cId="109857222" sldId="256"/>
            <ac:picMk id="5" creationId="{0120E5E0-C406-8172-1697-037CDABEFDB5}"/>
          </ac:picMkLst>
        </pc:picChg>
      </pc:sldChg>
      <pc:sldChg chg="addSp modSp mod modClrScheme chgLayout">
        <pc:chgData name="Isabelle Freckelton" userId="325fdac3-4a32-4177-9827-f4fd7dadb053" providerId="ADAL" clId="{59A0B576-907E-59AF-9680-1C0C486756F6}" dt="2025-11-18T21:40:04.693" v="85" actId="404"/>
        <pc:sldMkLst>
          <pc:docMk/>
          <pc:sldMk cId="3631231470" sldId="258"/>
        </pc:sldMkLst>
        <pc:spChg chg="mod ord">
          <ac:chgData name="Isabelle Freckelton" userId="325fdac3-4a32-4177-9827-f4fd7dadb053" providerId="ADAL" clId="{59A0B576-907E-59AF-9680-1C0C486756F6}" dt="2025-11-18T21:40:04.693" v="85" actId="404"/>
          <ac:spMkLst>
            <pc:docMk/>
            <pc:sldMk cId="3631231470" sldId="258"/>
            <ac:spMk id="2" creationId="{9FD8E6DE-B209-E1AC-DB4C-0F29D358F699}"/>
          </ac:spMkLst>
        </pc:spChg>
        <pc:spChg chg="add mod ord">
          <ac:chgData name="Isabelle Freckelton" userId="325fdac3-4a32-4177-9827-f4fd7dadb053" providerId="ADAL" clId="{59A0B576-907E-59AF-9680-1C0C486756F6}" dt="2025-11-18T21:37:48.842" v="69" actId="1076"/>
          <ac:spMkLst>
            <pc:docMk/>
            <pc:sldMk cId="3631231470" sldId="258"/>
            <ac:spMk id="3" creationId="{F31B4C3A-05FF-5060-169E-F3FB1116D027}"/>
          </ac:spMkLst>
        </pc:spChg>
      </pc:sldChg>
      <pc:sldChg chg="addSp delSp modSp mod modClrScheme chgLayout">
        <pc:chgData name="Isabelle Freckelton" userId="325fdac3-4a32-4177-9827-f4fd7dadb053" providerId="ADAL" clId="{59A0B576-907E-59AF-9680-1C0C486756F6}" dt="2025-11-18T21:40:24.261" v="90" actId="255"/>
        <pc:sldMkLst>
          <pc:docMk/>
          <pc:sldMk cId="3458338425" sldId="259"/>
        </pc:sldMkLst>
        <pc:spChg chg="mod ord">
          <ac:chgData name="Isabelle Freckelton" userId="325fdac3-4a32-4177-9827-f4fd7dadb053" providerId="ADAL" clId="{59A0B576-907E-59AF-9680-1C0C486756F6}" dt="2025-11-18T21:40:24.261" v="90" actId="255"/>
          <ac:spMkLst>
            <pc:docMk/>
            <pc:sldMk cId="3458338425" sldId="259"/>
            <ac:spMk id="2" creationId="{9948EC5F-23DC-097A-CC2F-5C989DDA0143}"/>
          </ac:spMkLst>
        </pc:spChg>
        <pc:spChg chg="add mod ord">
          <ac:chgData name="Isabelle Freckelton" userId="325fdac3-4a32-4177-9827-f4fd7dadb053" providerId="ADAL" clId="{59A0B576-907E-59AF-9680-1C0C486756F6}" dt="2025-11-18T21:38:16.385" v="73" actId="700"/>
          <ac:spMkLst>
            <pc:docMk/>
            <pc:sldMk cId="3458338425" sldId="259"/>
            <ac:spMk id="3" creationId="{EE220682-B092-B543-FFDB-10497428BC12}"/>
          </ac:spMkLst>
        </pc:spChg>
      </pc:sldChg>
      <pc:sldChg chg="addSp delSp modSp mod modClrScheme chgLayout">
        <pc:chgData name="Isabelle Freckelton" userId="325fdac3-4a32-4177-9827-f4fd7dadb053" providerId="ADAL" clId="{59A0B576-907E-59AF-9680-1C0C486756F6}" dt="2025-11-18T21:40:11.562" v="86" actId="404"/>
        <pc:sldMkLst>
          <pc:docMk/>
          <pc:sldMk cId="2021140597" sldId="260"/>
        </pc:sldMkLst>
        <pc:spChg chg="mod ord">
          <ac:chgData name="Isabelle Freckelton" userId="325fdac3-4a32-4177-9827-f4fd7dadb053" providerId="ADAL" clId="{59A0B576-907E-59AF-9680-1C0C486756F6}" dt="2025-11-18T21:40:11.562" v="86" actId="404"/>
          <ac:spMkLst>
            <pc:docMk/>
            <pc:sldMk cId="2021140597" sldId="260"/>
            <ac:spMk id="2" creationId="{056BEA88-4876-49A6-F13A-8F6798958B90}"/>
          </ac:spMkLst>
        </pc:spChg>
        <pc:spChg chg="add mod ord">
          <ac:chgData name="Isabelle Freckelton" userId="325fdac3-4a32-4177-9827-f4fd7dadb053" providerId="ADAL" clId="{59A0B576-907E-59AF-9680-1C0C486756F6}" dt="2025-11-18T21:38:16.385" v="73" actId="700"/>
          <ac:spMkLst>
            <pc:docMk/>
            <pc:sldMk cId="2021140597" sldId="260"/>
            <ac:spMk id="3" creationId="{CC8E83D1-8DBB-00D0-25B9-C58F8FE55025}"/>
          </ac:spMkLst>
        </pc:spChg>
      </pc:sldChg>
      <pc:sldChg chg="addSp modSp mod modClrScheme chgLayout">
        <pc:chgData name="Isabelle Freckelton" userId="325fdac3-4a32-4177-9827-f4fd7dadb053" providerId="ADAL" clId="{59A0B576-907E-59AF-9680-1C0C486756F6}" dt="2025-11-18T21:37:55.417" v="70" actId="1076"/>
        <pc:sldMkLst>
          <pc:docMk/>
          <pc:sldMk cId="2343049367" sldId="261"/>
        </pc:sldMkLst>
        <pc:spChg chg="mod ord">
          <ac:chgData name="Isabelle Freckelton" userId="325fdac3-4a32-4177-9827-f4fd7dadb053" providerId="ADAL" clId="{59A0B576-907E-59AF-9680-1C0C486756F6}" dt="2025-11-18T21:37:55.417" v="70" actId="1076"/>
          <ac:spMkLst>
            <pc:docMk/>
            <pc:sldMk cId="2343049367" sldId="261"/>
            <ac:spMk id="2" creationId="{228E9797-73FA-6507-D41F-11FEFF9F2F9D}"/>
          </ac:spMkLst>
        </pc:spChg>
        <pc:spChg chg="add mod ord">
          <ac:chgData name="Isabelle Freckelton" userId="325fdac3-4a32-4177-9827-f4fd7dadb053" providerId="ADAL" clId="{59A0B576-907E-59AF-9680-1C0C486756F6}" dt="2025-11-18T21:37:55.417" v="70" actId="1076"/>
          <ac:spMkLst>
            <pc:docMk/>
            <pc:sldMk cId="2343049367" sldId="261"/>
            <ac:spMk id="3" creationId="{B5F88CAB-EC72-5DEA-CEF0-D037574A7432}"/>
          </ac:spMkLst>
        </pc:spChg>
      </pc:sldChg>
      <pc:sldChg chg="addSp delSp modSp mod modClrScheme chgLayout">
        <pc:chgData name="Isabelle Freckelton" userId="325fdac3-4a32-4177-9827-f4fd7dadb053" providerId="ADAL" clId="{59A0B576-907E-59AF-9680-1C0C486756F6}" dt="2025-11-18T21:38:52.742" v="78" actId="242"/>
        <pc:sldMkLst>
          <pc:docMk/>
          <pc:sldMk cId="1777649879" sldId="262"/>
        </pc:sldMkLst>
        <pc:spChg chg="mod ord">
          <ac:chgData name="Isabelle Freckelton" userId="325fdac3-4a32-4177-9827-f4fd7dadb053" providerId="ADAL" clId="{59A0B576-907E-59AF-9680-1C0C486756F6}" dt="2025-11-18T21:38:52.742" v="78" actId="242"/>
          <ac:spMkLst>
            <pc:docMk/>
            <pc:sldMk cId="1777649879" sldId="262"/>
            <ac:spMk id="2" creationId="{F3832528-2CA8-F4D7-ED90-DCDA60959E20}"/>
          </ac:spMkLst>
        </pc:spChg>
        <pc:spChg chg="add mod ord">
          <ac:chgData name="Isabelle Freckelton" userId="325fdac3-4a32-4177-9827-f4fd7dadb053" providerId="ADAL" clId="{59A0B576-907E-59AF-9680-1C0C486756F6}" dt="2025-11-18T21:38:16.385" v="73" actId="700"/>
          <ac:spMkLst>
            <pc:docMk/>
            <pc:sldMk cId="1777649879" sldId="262"/>
            <ac:spMk id="3" creationId="{5545A3DD-50C2-24A4-9318-9A8358F01BF8}"/>
          </ac:spMkLst>
        </pc:spChg>
      </pc:sldChg>
      <pc:sldChg chg="addSp modSp mod modClrScheme chgLayout">
        <pc:chgData name="Isabelle Freckelton" userId="325fdac3-4a32-4177-9827-f4fd7dadb053" providerId="ADAL" clId="{59A0B576-907E-59AF-9680-1C0C486756F6}" dt="2025-11-18T21:38:03.879" v="72" actId="1076"/>
        <pc:sldMkLst>
          <pc:docMk/>
          <pc:sldMk cId="2877347876" sldId="263"/>
        </pc:sldMkLst>
        <pc:spChg chg="mod ord">
          <ac:chgData name="Isabelle Freckelton" userId="325fdac3-4a32-4177-9827-f4fd7dadb053" providerId="ADAL" clId="{59A0B576-907E-59AF-9680-1C0C486756F6}" dt="2025-11-18T21:38:03.879" v="72" actId="1076"/>
          <ac:spMkLst>
            <pc:docMk/>
            <pc:sldMk cId="2877347876" sldId="263"/>
            <ac:spMk id="2" creationId="{84439295-6BE9-90FF-9C55-3A4207228CF7}"/>
          </ac:spMkLst>
        </pc:spChg>
        <pc:spChg chg="add mod ord">
          <ac:chgData name="Isabelle Freckelton" userId="325fdac3-4a32-4177-9827-f4fd7dadb053" providerId="ADAL" clId="{59A0B576-907E-59AF-9680-1C0C486756F6}" dt="2025-11-18T21:38:01.026" v="71" actId="1076"/>
          <ac:spMkLst>
            <pc:docMk/>
            <pc:sldMk cId="2877347876" sldId="263"/>
            <ac:spMk id="3" creationId="{0AF4AB6E-8761-946F-403A-1B4B294D0DCC}"/>
          </ac:spMkLst>
        </pc:spChg>
      </pc:sldChg>
      <pc:sldMasterChg chg="modSp mod modSldLayout">
        <pc:chgData name="Isabelle Freckelton" userId="325fdac3-4a32-4177-9827-f4fd7dadb053" providerId="ADAL" clId="{59A0B576-907E-59AF-9680-1C0C486756F6}" dt="2025-11-18T21:39:23.791" v="79" actId="242"/>
        <pc:sldMasterMkLst>
          <pc:docMk/>
          <pc:sldMasterMk cId="2483751750" sldId="2147483672"/>
        </pc:sldMasterMkLst>
        <pc:spChg chg="mod">
          <ac:chgData name="Isabelle Freckelton" userId="325fdac3-4a32-4177-9827-f4fd7dadb053" providerId="ADAL" clId="{59A0B576-907E-59AF-9680-1C0C486756F6}" dt="2025-11-18T21:38:40.262" v="76" actId="242"/>
          <ac:spMkLst>
            <pc:docMk/>
            <pc:sldMasterMk cId="2483751750" sldId="2147483672"/>
            <ac:spMk id="2" creationId="{0F8CF688-A150-E4B7-6234-B2E8D7578612}"/>
          </ac:spMkLst>
        </pc:spChg>
        <pc:picChg chg="mod">
          <ac:chgData name="Isabelle Freckelton" userId="325fdac3-4a32-4177-9827-f4fd7dadb053" providerId="ADAL" clId="{59A0B576-907E-59AF-9680-1C0C486756F6}" dt="2025-11-18T21:35:09.987" v="63" actId="14826"/>
          <ac:picMkLst>
            <pc:docMk/>
            <pc:sldMasterMk cId="2483751750" sldId="2147483672"/>
            <ac:picMk id="10" creationId="{65F034F4-FD6F-7A5B-BA0A-F5F9F22C2ED7}"/>
          </ac:picMkLst>
        </pc:picChg>
        <pc:sldLayoutChg chg="modSp mod">
          <pc:chgData name="Isabelle Freckelton" userId="325fdac3-4a32-4177-9827-f4fd7dadb053" providerId="ADAL" clId="{59A0B576-907E-59AF-9680-1C0C486756F6}" dt="2025-11-18T21:35:32.183" v="64" actId="2711"/>
          <pc:sldLayoutMkLst>
            <pc:docMk/>
            <pc:sldMasterMk cId="2483751750" sldId="2147483672"/>
            <pc:sldLayoutMk cId="748641549" sldId="2147483675"/>
          </pc:sldLayoutMkLst>
          <pc:spChg chg="mod">
            <ac:chgData name="Isabelle Freckelton" userId="325fdac3-4a32-4177-9827-f4fd7dadb053" providerId="ADAL" clId="{59A0B576-907E-59AF-9680-1C0C486756F6}" dt="2025-11-18T21:35:32.183" v="64" actId="2711"/>
            <ac:spMkLst>
              <pc:docMk/>
              <pc:sldMasterMk cId="2483751750" sldId="2147483672"/>
              <pc:sldLayoutMk cId="748641549" sldId="2147483675"/>
              <ac:spMk id="2" creationId="{7816ECC7-B6B3-1EE2-264E-387DEB671D65}"/>
            </ac:spMkLst>
          </pc:spChg>
        </pc:sldLayoutChg>
        <pc:sldLayoutChg chg="modSp mod">
          <pc:chgData name="Isabelle Freckelton" userId="325fdac3-4a32-4177-9827-f4fd7dadb053" providerId="ADAL" clId="{59A0B576-907E-59AF-9680-1C0C486756F6}" dt="2025-11-18T21:39:23.791" v="79" actId="242"/>
          <pc:sldLayoutMkLst>
            <pc:docMk/>
            <pc:sldMasterMk cId="2483751750" sldId="2147483672"/>
            <pc:sldLayoutMk cId="1905007868" sldId="2147483677"/>
          </pc:sldLayoutMkLst>
          <pc:spChg chg="mod">
            <ac:chgData name="Isabelle Freckelton" userId="325fdac3-4a32-4177-9827-f4fd7dadb053" providerId="ADAL" clId="{59A0B576-907E-59AF-9680-1C0C486756F6}" dt="2025-11-18T21:39:23.791" v="79" actId="242"/>
            <ac:spMkLst>
              <pc:docMk/>
              <pc:sldMasterMk cId="2483751750" sldId="2147483672"/>
              <pc:sldLayoutMk cId="1905007868" sldId="2147483677"/>
              <ac:spMk id="2" creationId="{FADAFBA3-AA4E-679C-0E68-AE45E84E06B1}"/>
            </ac:spMkLst>
          </pc:spChg>
        </pc:sldLayoutChg>
      </pc:sldMasterChg>
      <pc:sldMasterChg chg="modSp mod modSldLayout">
        <pc:chgData name="Isabelle Freckelton" userId="325fdac3-4a32-4177-9827-f4fd7dadb053" providerId="ADAL" clId="{59A0B576-907E-59AF-9680-1C0C486756F6}" dt="2025-11-18T21:38:46.341" v="77" actId="242"/>
        <pc:sldMasterMkLst>
          <pc:docMk/>
          <pc:sldMasterMk cId="909863181" sldId="2147483682"/>
        </pc:sldMasterMkLst>
        <pc:spChg chg="mod">
          <ac:chgData name="Isabelle Freckelton" userId="325fdac3-4a32-4177-9827-f4fd7dadb053" providerId="ADAL" clId="{59A0B576-907E-59AF-9680-1C0C486756F6}" dt="2025-11-18T21:38:46.341" v="77" actId="242"/>
          <ac:spMkLst>
            <pc:docMk/>
            <pc:sldMasterMk cId="909863181" sldId="2147483682"/>
            <ac:spMk id="2" creationId="{0F8CF688-A150-E4B7-6234-B2E8D7578612}"/>
          </ac:spMkLst>
        </pc:spChg>
        <pc:picChg chg="mod">
          <ac:chgData name="Isabelle Freckelton" userId="325fdac3-4a32-4177-9827-f4fd7dadb053" providerId="ADAL" clId="{59A0B576-907E-59AF-9680-1C0C486756F6}" dt="2025-11-10T23:08:49.622" v="59" actId="14826"/>
          <ac:picMkLst>
            <pc:docMk/>
            <pc:sldMasterMk cId="909863181" sldId="2147483682"/>
            <ac:picMk id="8" creationId="{1517AD0D-87F8-B10C-D86D-D7D690A59A31}"/>
          </ac:picMkLst>
        </pc:picChg>
        <pc:sldLayoutChg chg="modSp mod">
          <pc:chgData name="Isabelle Freckelton" userId="325fdac3-4a32-4177-9827-f4fd7dadb053" providerId="ADAL" clId="{59A0B576-907E-59AF-9680-1C0C486756F6}" dt="2025-11-18T21:35:42.590" v="65" actId="2711"/>
          <pc:sldLayoutMkLst>
            <pc:docMk/>
            <pc:sldMasterMk cId="909863181" sldId="2147483682"/>
            <pc:sldLayoutMk cId="2393990684" sldId="2147483685"/>
          </pc:sldLayoutMkLst>
          <pc:spChg chg="mod">
            <ac:chgData name="Isabelle Freckelton" userId="325fdac3-4a32-4177-9827-f4fd7dadb053" providerId="ADAL" clId="{59A0B576-907E-59AF-9680-1C0C486756F6}" dt="2025-11-18T21:35:42.590" v="65" actId="2711"/>
            <ac:spMkLst>
              <pc:docMk/>
              <pc:sldMasterMk cId="909863181" sldId="2147483682"/>
              <pc:sldLayoutMk cId="2393990684" sldId="2147483685"/>
              <ac:spMk id="2" creationId="{7816ECC7-B6B3-1EE2-264E-387DEB671D65}"/>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C396B3-98B9-155A-B582-83D55308D15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CB8FADA-7354-EC61-1ED5-2503265C83F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7B1268D-19F8-2740-9A56-6B8EC67F2825}" type="datetimeFigureOut">
              <a:rPr lang="en-US" smtClean="0"/>
              <a:t>12/19/2025</a:t>
            </a:fld>
            <a:endParaRPr lang="en-US"/>
          </a:p>
        </p:txBody>
      </p:sp>
      <p:sp>
        <p:nvSpPr>
          <p:cNvPr id="4" name="Footer Placeholder 3">
            <a:extLst>
              <a:ext uri="{FF2B5EF4-FFF2-40B4-BE49-F238E27FC236}">
                <a16:creationId xmlns:a16="http://schemas.microsoft.com/office/drawing/2014/main" id="{7A018D3C-D013-3CFC-4685-40B8F829283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1325B1C-E1F1-18CA-43A7-1D824998EE3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07C6081-2404-B048-98BE-FDE144F2569A}" type="slidenum">
              <a:rPr lang="en-US" smtClean="0"/>
              <a:t>‹#›</a:t>
            </a:fld>
            <a:endParaRPr lang="en-US"/>
          </a:p>
        </p:txBody>
      </p:sp>
    </p:spTree>
    <p:extLst>
      <p:ext uri="{BB962C8B-B14F-4D97-AF65-F5344CB8AC3E}">
        <p14:creationId xmlns:p14="http://schemas.microsoft.com/office/powerpoint/2010/main" val="65893640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white background with lines&#10;&#10;AI-generated content may be incorrect.">
            <a:extLst>
              <a:ext uri="{FF2B5EF4-FFF2-40B4-BE49-F238E27FC236}">
                <a16:creationId xmlns:a16="http://schemas.microsoft.com/office/drawing/2014/main" id="{BB2D77BC-2FBC-750D-57F1-F9956CC2C749}"/>
              </a:ext>
            </a:extLst>
          </p:cNvPr>
          <p:cNvPicPr>
            <a:picLocks noChangeAspect="1"/>
          </p:cNvPicPr>
          <p:nvPr userDrawn="1"/>
        </p:nvPicPr>
        <p:blipFill>
          <a:blip r:embed="rId2"/>
          <a:stretch>
            <a:fillRect/>
          </a:stretch>
        </p:blipFill>
        <p:spPr>
          <a:xfrm>
            <a:off x="0" y="0"/>
            <a:ext cx="12180232" cy="6858000"/>
          </a:xfrm>
          <a:prstGeom prst="rect">
            <a:avLst/>
          </a:prstGeom>
        </p:spPr>
      </p:pic>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
        <p:nvSpPr>
          <p:cNvPr id="3" name="Title 1">
            <a:extLst>
              <a:ext uri="{FF2B5EF4-FFF2-40B4-BE49-F238E27FC236}">
                <a16:creationId xmlns:a16="http://schemas.microsoft.com/office/drawing/2014/main" id="{E97E3771-F342-D9C0-7730-91C2A5EA6434}"/>
              </a:ext>
            </a:extLst>
          </p:cNvPr>
          <p:cNvSpPr>
            <a:spLocks noGrp="1"/>
          </p:cNvSpPr>
          <p:nvPr>
            <p:ph type="ctrTitle"/>
          </p:nvPr>
        </p:nvSpPr>
        <p:spPr>
          <a:xfrm>
            <a:off x="1524000" y="1122361"/>
            <a:ext cx="9144000" cy="4759823"/>
          </a:xfrm>
          <a:prstGeom prst="rect">
            <a:avLst/>
          </a:prstGeom>
        </p:spPr>
        <p:txBody>
          <a:bodyPr anchor="ctr">
            <a:normAutofit/>
          </a:bodyPr>
          <a:lstStyle>
            <a:lvl1pPr algn="ctr">
              <a:defRPr sz="7200"/>
            </a:lvl1pPr>
          </a:lstStyle>
          <a:p>
            <a:r>
              <a:rPr lang="en-GB"/>
              <a:t>Click to edit Master title style</a:t>
            </a:r>
            <a:endParaRPr lang="en-US"/>
          </a:p>
        </p:txBody>
      </p:sp>
    </p:spTree>
    <p:extLst>
      <p:ext uri="{BB962C8B-B14F-4D97-AF65-F5344CB8AC3E}">
        <p14:creationId xmlns:p14="http://schemas.microsoft.com/office/powerpoint/2010/main" val="35433809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
        <p:nvSpPr>
          <p:cNvPr id="11" name="Title 1">
            <a:extLst>
              <a:ext uri="{FF2B5EF4-FFF2-40B4-BE49-F238E27FC236}">
                <a16:creationId xmlns:a16="http://schemas.microsoft.com/office/drawing/2014/main" id="{C4642BD9-381A-16DF-FDE2-24A5F321E706}"/>
              </a:ext>
            </a:extLst>
          </p:cNvPr>
          <p:cNvSpPr>
            <a:spLocks noGrp="1"/>
          </p:cNvSpPr>
          <p:nvPr>
            <p:ph type="ctrTitle"/>
          </p:nvPr>
        </p:nvSpPr>
        <p:spPr>
          <a:xfrm>
            <a:off x="1524000" y="1122361"/>
            <a:ext cx="9144000" cy="4759823"/>
          </a:xfrm>
        </p:spPr>
        <p:txBody>
          <a:bodyPr anchor="ctr">
            <a:normAutofit/>
          </a:bodyPr>
          <a:lstStyle>
            <a:lvl1pPr algn="ctr">
              <a:defRPr sz="7200"/>
            </a:lvl1pPr>
          </a:lstStyle>
          <a:p>
            <a:r>
              <a:rPr lang="en-GB"/>
              <a:t>Click to edit Master title style</a:t>
            </a:r>
            <a:endParaRPr lang="en-US"/>
          </a:p>
        </p:txBody>
      </p:sp>
    </p:spTree>
    <p:extLst>
      <p:ext uri="{BB962C8B-B14F-4D97-AF65-F5344CB8AC3E}">
        <p14:creationId xmlns:p14="http://schemas.microsoft.com/office/powerpoint/2010/main" val="1446544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
        <p:nvSpPr>
          <p:cNvPr id="9" name="Title 1">
            <a:extLst>
              <a:ext uri="{FF2B5EF4-FFF2-40B4-BE49-F238E27FC236}">
                <a16:creationId xmlns:a16="http://schemas.microsoft.com/office/drawing/2014/main" id="{6D27575E-CEA4-287E-2046-595179043553}"/>
              </a:ext>
            </a:extLst>
          </p:cNvPr>
          <p:cNvSpPr>
            <a:spLocks noGrp="1"/>
          </p:cNvSpPr>
          <p:nvPr>
            <p:ph type="ctrTitle"/>
          </p:nvPr>
        </p:nvSpPr>
        <p:spPr>
          <a:xfrm>
            <a:off x="1524000" y="1122361"/>
            <a:ext cx="9144000" cy="4759823"/>
          </a:xfrm>
        </p:spPr>
        <p:txBody>
          <a:bodyPr anchor="ctr">
            <a:normAutofit/>
          </a:bodyPr>
          <a:lstStyle>
            <a:lvl1pPr algn="ctr">
              <a:defRPr sz="4800"/>
            </a:lvl1pPr>
          </a:lstStyle>
          <a:p>
            <a:r>
              <a:rPr lang="en-GB"/>
              <a:t>Click to edit Master title style</a:t>
            </a:r>
            <a:endParaRPr lang="en-US"/>
          </a:p>
        </p:txBody>
      </p:sp>
    </p:spTree>
    <p:extLst>
      <p:ext uri="{BB962C8B-B14F-4D97-AF65-F5344CB8AC3E}">
        <p14:creationId xmlns:p14="http://schemas.microsoft.com/office/powerpoint/2010/main" val="4920529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6ECC7-B6B3-1EE2-264E-387DEB671D65}"/>
              </a:ext>
            </a:extLst>
          </p:cNvPr>
          <p:cNvSpPr>
            <a:spLocks noGrp="1"/>
          </p:cNvSpPr>
          <p:nvPr>
            <p:ph type="ctrTitle"/>
          </p:nvPr>
        </p:nvSpPr>
        <p:spPr>
          <a:xfrm>
            <a:off x="1524000" y="1122363"/>
            <a:ext cx="9144000" cy="2387600"/>
          </a:xfrm>
        </p:spPr>
        <p:txBody>
          <a:bodyPr anchor="b"/>
          <a:lstStyle>
            <a:lvl1pPr algn="ctr">
              <a:defRPr sz="6000">
                <a:latin typeface="Playfair Display Roman" pitchFamily="2" charset="77"/>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AB500E6B-5774-71E3-535E-74A908756AA8}"/>
              </a:ext>
            </a:extLst>
          </p:cNvPr>
          <p:cNvSpPr>
            <a:spLocks noGrp="1"/>
          </p:cNvSpPr>
          <p:nvPr>
            <p:ph type="subTitle" idx="1"/>
          </p:nvPr>
        </p:nvSpPr>
        <p:spPr>
          <a:xfrm>
            <a:off x="1524000" y="4089208"/>
            <a:ext cx="9144000" cy="70220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2393990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DA81F-C40E-2BF4-69AF-59A7189793BB}"/>
              </a:ext>
            </a:extLst>
          </p:cNvPr>
          <p:cNvSpPr>
            <a:spLocks noGrp="1"/>
          </p:cNvSpPr>
          <p:nvPr>
            <p:ph type="title"/>
          </p:nvPr>
        </p:nvSpPr>
        <p:spPr>
          <a:xfrm>
            <a:off x="1181100" y="728662"/>
            <a:ext cx="9829800" cy="1096961"/>
          </a:xfrm>
        </p:spPr>
        <p:txBody>
          <a:bodyPr anchor="t">
            <a:normAutofit/>
          </a:bodyPr>
          <a:lstStyle>
            <a:lvl1pPr>
              <a:lnSpc>
                <a:spcPct val="100000"/>
              </a:lnSpc>
              <a:defRPr sz="5400" i="1"/>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418C627E-7E7C-0ED8-C933-A9860A5F9489}"/>
              </a:ext>
            </a:extLst>
          </p:cNvPr>
          <p:cNvSpPr>
            <a:spLocks noGrp="1"/>
          </p:cNvSpPr>
          <p:nvPr>
            <p:ph idx="1"/>
          </p:nvPr>
        </p:nvSpPr>
        <p:spPr>
          <a:xfrm>
            <a:off x="1181100" y="1981199"/>
            <a:ext cx="9829800" cy="4005264"/>
          </a:xfrm>
        </p:spPr>
        <p:txBody>
          <a:bodyPr/>
          <a:lstStyle>
            <a:lvl1pPr>
              <a:lnSpc>
                <a:spcPct val="100000"/>
              </a:lnSpc>
              <a:spcAft>
                <a:spcPts val="600"/>
              </a:spcAft>
              <a:defRPr/>
            </a:lvl1pPr>
            <a:lvl2pPr>
              <a:lnSpc>
                <a:spcPct val="100000"/>
              </a:lnSpc>
              <a:spcAft>
                <a:spcPts val="600"/>
              </a:spcAft>
              <a:defRPr/>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132F404-AB44-F272-8410-BADBD47F07B7}"/>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5CE95DEF-07E4-16B1-9D25-C904D25C95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0CE763-672E-8467-AE8F-DE4DC8BB2631}"/>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510368286"/>
      </p:ext>
    </p:extLst>
  </p:cSld>
  <p:clrMapOvr>
    <a:masterClrMapping/>
  </p:clrMapOvr>
  <p:extLst>
    <p:ext uri="{DCECCB84-F9BA-43D5-87BE-67443E8EF086}">
      <p15:sldGuideLst xmlns:p15="http://schemas.microsoft.com/office/powerpoint/2012/main">
        <p15:guide id="1" orient="horz" pos="2160">
          <p15:clr>
            <a:srgbClr val="FBAE40"/>
          </p15:clr>
        </p15:guide>
        <p15:guide id="6"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AFBA3-AA4E-679C-0E68-AE45E84E06B1}"/>
              </a:ext>
            </a:extLst>
          </p:cNvPr>
          <p:cNvSpPr>
            <a:spLocks noGrp="1"/>
          </p:cNvSpPr>
          <p:nvPr>
            <p:ph type="title"/>
          </p:nvPr>
        </p:nvSpPr>
        <p:spPr>
          <a:xfrm>
            <a:off x="1181100" y="1676531"/>
            <a:ext cx="9829800" cy="2895469"/>
          </a:xfrm>
        </p:spPr>
        <p:txBody>
          <a:bodyPr anchor="b"/>
          <a:lstStyle>
            <a:lvl1pPr>
              <a:defRPr sz="6000"/>
            </a:lvl1p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031BB8A7-C8ED-0198-0771-0C333CBF5488}"/>
              </a:ext>
            </a:extLst>
          </p:cNvPr>
          <p:cNvSpPr>
            <a:spLocks noGrp="1"/>
          </p:cNvSpPr>
          <p:nvPr>
            <p:ph type="body" idx="1"/>
          </p:nvPr>
        </p:nvSpPr>
        <p:spPr>
          <a:xfrm>
            <a:off x="1181100" y="4572000"/>
            <a:ext cx="9829800" cy="1522659"/>
          </a:xfrm>
        </p:spPr>
        <p:txBody>
          <a:bodyPr/>
          <a:lstStyle>
            <a:lvl1pPr marL="0" indent="0">
              <a:buNone/>
              <a:defRPr sz="24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A6A0C8B-9A09-81C2-3BFA-C6896D6BD8FD}"/>
              </a:ext>
            </a:extLst>
          </p:cNvPr>
          <p:cNvSpPr>
            <a:spLocks noGrp="1"/>
          </p:cNvSpPr>
          <p:nvPr>
            <p:ph type="dt" sz="half" idx="10"/>
          </p:nvPr>
        </p:nvSpPr>
        <p:spPr/>
        <p:txBody>
          <a:bodyPr/>
          <a:lstStyle>
            <a:lvl1pPr>
              <a:defRPr>
                <a:solidFill>
                  <a:schemeClr val="bg1"/>
                </a:solidFill>
              </a:defRPr>
            </a:lvl1pPr>
          </a:lstStyle>
          <a:p>
            <a:fld id="{8A7D0E45-94DA-E541-8EE8-BC763F1F7F5D}" type="datetimeFigureOut">
              <a:rPr lang="en-US" smtClean="0"/>
              <a:pPr/>
              <a:t>12/19/2025</a:t>
            </a:fld>
            <a:endParaRPr lang="en-US"/>
          </a:p>
        </p:txBody>
      </p:sp>
      <p:sp>
        <p:nvSpPr>
          <p:cNvPr id="5" name="Footer Placeholder 4">
            <a:extLst>
              <a:ext uri="{FF2B5EF4-FFF2-40B4-BE49-F238E27FC236}">
                <a16:creationId xmlns:a16="http://schemas.microsoft.com/office/drawing/2014/main" id="{9044B902-BD62-04BF-FB7F-BD2550D24822}"/>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id="{05689F77-459B-65BA-2FB0-7CEA062E6E97}"/>
              </a:ext>
            </a:extLst>
          </p:cNvPr>
          <p:cNvSpPr>
            <a:spLocks noGrp="1"/>
          </p:cNvSpPr>
          <p:nvPr>
            <p:ph type="sldNum" sz="quarter" idx="12"/>
          </p:nvPr>
        </p:nvSpPr>
        <p:spPr/>
        <p:txBody>
          <a:bodyPr/>
          <a:lstStyle>
            <a:lvl1pPr>
              <a:defRPr>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41877830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CA49D-634C-8313-D082-3F361153180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2F562B2-0BED-E4E4-C121-F19BF03B2D33}"/>
              </a:ext>
            </a:extLst>
          </p:cNvPr>
          <p:cNvSpPr>
            <a:spLocks noGrp="1"/>
          </p:cNvSpPr>
          <p:nvPr>
            <p:ph sz="half" idx="1"/>
          </p:nvPr>
        </p:nvSpPr>
        <p:spPr>
          <a:xfrm>
            <a:off x="1181100" y="1825625"/>
            <a:ext cx="4905374" cy="40163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432924C-9A63-309B-ED6B-39F91AD1F335}"/>
              </a:ext>
            </a:extLst>
          </p:cNvPr>
          <p:cNvSpPr>
            <a:spLocks noGrp="1"/>
          </p:cNvSpPr>
          <p:nvPr>
            <p:ph sz="half" idx="2"/>
          </p:nvPr>
        </p:nvSpPr>
        <p:spPr>
          <a:xfrm>
            <a:off x="6257924" y="1825625"/>
            <a:ext cx="4752976" cy="40163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7B9A899D-041C-796F-671E-79654B596F87}"/>
              </a:ext>
            </a:extLst>
          </p:cNvPr>
          <p:cNvSpPr>
            <a:spLocks noGrp="1"/>
          </p:cNvSpPr>
          <p:nvPr>
            <p:ph type="dt" sz="half" idx="10"/>
          </p:nvPr>
        </p:nvSpPr>
        <p:spPr/>
        <p:txBody>
          <a:bodyPr/>
          <a:lstStyle>
            <a:lvl1pPr>
              <a:defRPr>
                <a:solidFill>
                  <a:schemeClr val="bg1"/>
                </a:solidFill>
              </a:defRPr>
            </a:lvl1pPr>
          </a:lstStyle>
          <a:p>
            <a:fld id="{8A7D0E45-94DA-E541-8EE8-BC763F1F7F5D}" type="datetimeFigureOut">
              <a:rPr lang="en-US" smtClean="0"/>
              <a:pPr/>
              <a:t>12/19/2025</a:t>
            </a:fld>
            <a:endParaRPr lang="en-US"/>
          </a:p>
        </p:txBody>
      </p:sp>
      <p:sp>
        <p:nvSpPr>
          <p:cNvPr id="6" name="Footer Placeholder 5">
            <a:extLst>
              <a:ext uri="{FF2B5EF4-FFF2-40B4-BE49-F238E27FC236}">
                <a16:creationId xmlns:a16="http://schemas.microsoft.com/office/drawing/2014/main" id="{67798872-3363-7583-C9DD-5BC8526300E0}"/>
              </a:ext>
            </a:extLst>
          </p:cNvPr>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a:extLst>
              <a:ext uri="{FF2B5EF4-FFF2-40B4-BE49-F238E27FC236}">
                <a16:creationId xmlns:a16="http://schemas.microsoft.com/office/drawing/2014/main" id="{026EC3E3-4B5A-FAE0-BFA9-5AFAA8A96C74}"/>
              </a:ext>
            </a:extLst>
          </p:cNvPr>
          <p:cNvSpPr>
            <a:spLocks noGrp="1"/>
          </p:cNvSpPr>
          <p:nvPr>
            <p:ph type="sldNum" sz="quarter" idx="12"/>
          </p:nvPr>
        </p:nvSpPr>
        <p:spPr/>
        <p:txBody>
          <a:bodyPr/>
          <a:lstStyle>
            <a:lvl1pPr>
              <a:defRPr>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1070157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A1204-548C-EF5E-A7DF-196A9E07FA8E}"/>
              </a:ext>
            </a:extLst>
          </p:cNvPr>
          <p:cNvSpPr>
            <a:spLocks noGrp="1"/>
          </p:cNvSpPr>
          <p:nvPr>
            <p:ph type="title"/>
          </p:nvPr>
        </p:nvSpPr>
        <p:spPr>
          <a:xfrm>
            <a:off x="1181100" y="728663"/>
            <a:ext cx="9829800" cy="962025"/>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B515A30-176F-4D07-9387-9CE7D9FDE71E}"/>
              </a:ext>
            </a:extLst>
          </p:cNvPr>
          <p:cNvSpPr>
            <a:spLocks noGrp="1"/>
          </p:cNvSpPr>
          <p:nvPr>
            <p:ph type="body" idx="1"/>
          </p:nvPr>
        </p:nvSpPr>
        <p:spPr>
          <a:xfrm>
            <a:off x="1181101" y="1681163"/>
            <a:ext cx="4807744"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6268A7D-FA3F-D42A-38EA-241C08C22E0D}"/>
              </a:ext>
            </a:extLst>
          </p:cNvPr>
          <p:cNvSpPr>
            <a:spLocks noGrp="1"/>
          </p:cNvSpPr>
          <p:nvPr>
            <p:ph sz="half" idx="2"/>
          </p:nvPr>
        </p:nvSpPr>
        <p:spPr>
          <a:xfrm>
            <a:off x="1181101" y="2505075"/>
            <a:ext cx="4807744"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4FCC930-102C-C541-A474-343DBEF6CC8A}"/>
              </a:ext>
            </a:extLst>
          </p:cNvPr>
          <p:cNvSpPr>
            <a:spLocks noGrp="1"/>
          </p:cNvSpPr>
          <p:nvPr>
            <p:ph type="body" sz="quarter" idx="3"/>
          </p:nvPr>
        </p:nvSpPr>
        <p:spPr>
          <a:xfrm>
            <a:off x="6203156" y="1681163"/>
            <a:ext cx="4807744"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557BA8F-FC4D-602B-9683-590BFBE22785}"/>
              </a:ext>
            </a:extLst>
          </p:cNvPr>
          <p:cNvSpPr>
            <a:spLocks noGrp="1"/>
          </p:cNvSpPr>
          <p:nvPr>
            <p:ph sz="quarter" idx="4"/>
          </p:nvPr>
        </p:nvSpPr>
        <p:spPr>
          <a:xfrm>
            <a:off x="6203156" y="2505075"/>
            <a:ext cx="4807744" cy="368458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Date Placeholder 6">
            <a:extLst>
              <a:ext uri="{FF2B5EF4-FFF2-40B4-BE49-F238E27FC236}">
                <a16:creationId xmlns:a16="http://schemas.microsoft.com/office/drawing/2014/main" id="{0E6D1674-8BEB-4406-2271-2307A621D6F0}"/>
              </a:ext>
            </a:extLst>
          </p:cNvPr>
          <p:cNvSpPr>
            <a:spLocks noGrp="1"/>
          </p:cNvSpPr>
          <p:nvPr>
            <p:ph type="dt" sz="half" idx="10"/>
          </p:nvPr>
        </p:nvSpPr>
        <p:spPr/>
        <p:txBody>
          <a:bodyPr/>
          <a:lstStyle>
            <a:lvl1pPr>
              <a:defRPr>
                <a:solidFill>
                  <a:schemeClr val="bg1"/>
                </a:solidFill>
              </a:defRPr>
            </a:lvl1pPr>
          </a:lstStyle>
          <a:p>
            <a:fld id="{8A7D0E45-94DA-E541-8EE8-BC763F1F7F5D}" type="datetimeFigureOut">
              <a:rPr lang="en-US" smtClean="0"/>
              <a:pPr/>
              <a:t>12/19/2025</a:t>
            </a:fld>
            <a:endParaRPr lang="en-US"/>
          </a:p>
        </p:txBody>
      </p:sp>
      <p:sp>
        <p:nvSpPr>
          <p:cNvPr id="8" name="Footer Placeholder 7">
            <a:extLst>
              <a:ext uri="{FF2B5EF4-FFF2-40B4-BE49-F238E27FC236}">
                <a16:creationId xmlns:a16="http://schemas.microsoft.com/office/drawing/2014/main" id="{DE001908-CA2F-83FA-FD9A-0158F493F979}"/>
              </a:ext>
            </a:extLst>
          </p:cNvPr>
          <p:cNvSpPr>
            <a:spLocks noGrp="1"/>
          </p:cNvSpPr>
          <p:nvPr>
            <p:ph type="ftr" sz="quarter" idx="11"/>
          </p:nvPr>
        </p:nvSpPr>
        <p:spPr/>
        <p:txBody>
          <a:bodyPr/>
          <a:lstStyle>
            <a:lvl1pPr>
              <a:defRPr>
                <a:solidFill>
                  <a:schemeClr val="bg1"/>
                </a:solidFill>
              </a:defRPr>
            </a:lvl1pPr>
          </a:lstStyle>
          <a:p>
            <a:endParaRPr lang="en-US"/>
          </a:p>
        </p:txBody>
      </p:sp>
      <p:sp>
        <p:nvSpPr>
          <p:cNvPr id="9" name="Slide Number Placeholder 8">
            <a:extLst>
              <a:ext uri="{FF2B5EF4-FFF2-40B4-BE49-F238E27FC236}">
                <a16:creationId xmlns:a16="http://schemas.microsoft.com/office/drawing/2014/main" id="{391927C5-1B57-6184-78F1-6D0899668106}"/>
              </a:ext>
            </a:extLst>
          </p:cNvPr>
          <p:cNvSpPr>
            <a:spLocks noGrp="1"/>
          </p:cNvSpPr>
          <p:nvPr>
            <p:ph type="sldNum" sz="quarter" idx="12"/>
          </p:nvPr>
        </p:nvSpPr>
        <p:spPr/>
        <p:txBody>
          <a:bodyPr/>
          <a:lstStyle>
            <a:lvl1pPr>
              <a:defRPr>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38730527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113902-676C-B210-0FA6-6C6B68DB09F3}"/>
              </a:ext>
            </a:extLst>
          </p:cNvPr>
          <p:cNvSpPr>
            <a:spLocks noGrp="1"/>
          </p:cNvSpPr>
          <p:nvPr>
            <p:ph type="dt" sz="half" idx="10"/>
          </p:nvPr>
        </p:nvSpPr>
        <p:spPr/>
        <p:txBody>
          <a:bodyPr/>
          <a:lstStyle>
            <a:lvl1pPr>
              <a:defRPr>
                <a:solidFill>
                  <a:schemeClr val="bg1"/>
                </a:solidFill>
              </a:defRPr>
            </a:lvl1pPr>
          </a:lstStyle>
          <a:p>
            <a:fld id="{8A7D0E45-94DA-E541-8EE8-BC763F1F7F5D}" type="datetimeFigureOut">
              <a:rPr lang="en-US" smtClean="0"/>
              <a:pPr/>
              <a:t>12/19/2025</a:t>
            </a:fld>
            <a:endParaRPr lang="en-US"/>
          </a:p>
        </p:txBody>
      </p:sp>
      <p:sp>
        <p:nvSpPr>
          <p:cNvPr id="3" name="Footer Placeholder 2">
            <a:extLst>
              <a:ext uri="{FF2B5EF4-FFF2-40B4-BE49-F238E27FC236}">
                <a16:creationId xmlns:a16="http://schemas.microsoft.com/office/drawing/2014/main" id="{9FDEADE9-1698-A57A-5C76-D55AEE8F2FD3}"/>
              </a:ext>
            </a:extLst>
          </p:cNvPr>
          <p:cNvSpPr>
            <a:spLocks noGrp="1"/>
          </p:cNvSpPr>
          <p:nvPr>
            <p:ph type="ftr" sz="quarter" idx="11"/>
          </p:nvPr>
        </p:nvSpPr>
        <p:spPr/>
        <p:txBody>
          <a:bodyPr/>
          <a:lstStyle>
            <a:lvl1pPr>
              <a:defRPr>
                <a:solidFill>
                  <a:schemeClr val="bg1"/>
                </a:solidFill>
              </a:defRPr>
            </a:lvl1pPr>
          </a:lstStyle>
          <a:p>
            <a:endParaRPr lang="en-US"/>
          </a:p>
        </p:txBody>
      </p:sp>
      <p:sp>
        <p:nvSpPr>
          <p:cNvPr id="4" name="Slide Number Placeholder 3">
            <a:extLst>
              <a:ext uri="{FF2B5EF4-FFF2-40B4-BE49-F238E27FC236}">
                <a16:creationId xmlns:a16="http://schemas.microsoft.com/office/drawing/2014/main" id="{CFB16F5F-4C88-2FDE-003A-AF3A09356BE0}"/>
              </a:ext>
            </a:extLst>
          </p:cNvPr>
          <p:cNvSpPr>
            <a:spLocks noGrp="1"/>
          </p:cNvSpPr>
          <p:nvPr>
            <p:ph type="sldNum" sz="quarter" idx="12"/>
          </p:nvPr>
        </p:nvSpPr>
        <p:spPr/>
        <p:txBody>
          <a:bodyPr/>
          <a:lstStyle>
            <a:lvl1pPr>
              <a:defRPr>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31326570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826D1-BA20-0D08-968B-5757B9BF3400}"/>
              </a:ext>
            </a:extLst>
          </p:cNvPr>
          <p:cNvSpPr>
            <a:spLocks noGrp="1"/>
          </p:cNvSpPr>
          <p:nvPr>
            <p:ph type="title"/>
          </p:nvPr>
        </p:nvSpPr>
        <p:spPr>
          <a:xfrm>
            <a:off x="1164883" y="728662"/>
            <a:ext cx="3948112" cy="1328737"/>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6FA5DAD-D0FD-F30A-7138-B02499A1987B}"/>
              </a:ext>
            </a:extLst>
          </p:cNvPr>
          <p:cNvSpPr>
            <a:spLocks noGrp="1"/>
          </p:cNvSpPr>
          <p:nvPr>
            <p:ph idx="1"/>
          </p:nvPr>
        </p:nvSpPr>
        <p:spPr>
          <a:xfrm>
            <a:off x="5441607" y="728663"/>
            <a:ext cx="5553075" cy="51323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a:extLst>
              <a:ext uri="{FF2B5EF4-FFF2-40B4-BE49-F238E27FC236}">
                <a16:creationId xmlns:a16="http://schemas.microsoft.com/office/drawing/2014/main" id="{72F748D1-DC17-B74E-212D-835300ED4254}"/>
              </a:ext>
            </a:extLst>
          </p:cNvPr>
          <p:cNvSpPr>
            <a:spLocks noGrp="1"/>
          </p:cNvSpPr>
          <p:nvPr>
            <p:ph type="body" sz="half" idx="2"/>
          </p:nvPr>
        </p:nvSpPr>
        <p:spPr>
          <a:xfrm>
            <a:off x="1164883" y="2057400"/>
            <a:ext cx="3948112"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417F8DE-49CD-5288-F2D4-C5573FCA878C}"/>
              </a:ext>
            </a:extLst>
          </p:cNvPr>
          <p:cNvSpPr>
            <a:spLocks noGrp="1"/>
          </p:cNvSpPr>
          <p:nvPr>
            <p:ph type="dt" sz="half" idx="10"/>
          </p:nvPr>
        </p:nvSpPr>
        <p:spPr/>
        <p:txBody>
          <a:bodyPr/>
          <a:lstStyle>
            <a:lvl1pPr>
              <a:defRPr>
                <a:solidFill>
                  <a:schemeClr val="bg1"/>
                </a:solidFill>
              </a:defRPr>
            </a:lvl1pPr>
          </a:lstStyle>
          <a:p>
            <a:fld id="{8A7D0E45-94DA-E541-8EE8-BC763F1F7F5D}" type="datetimeFigureOut">
              <a:rPr lang="en-US" smtClean="0"/>
              <a:pPr/>
              <a:t>12/19/2025</a:t>
            </a:fld>
            <a:endParaRPr lang="en-US"/>
          </a:p>
        </p:txBody>
      </p:sp>
      <p:sp>
        <p:nvSpPr>
          <p:cNvPr id="6" name="Footer Placeholder 5">
            <a:extLst>
              <a:ext uri="{FF2B5EF4-FFF2-40B4-BE49-F238E27FC236}">
                <a16:creationId xmlns:a16="http://schemas.microsoft.com/office/drawing/2014/main" id="{A1985FDA-3778-5F4E-FFD7-EAA9BBB16E42}"/>
              </a:ext>
            </a:extLst>
          </p:cNvPr>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a:extLst>
              <a:ext uri="{FF2B5EF4-FFF2-40B4-BE49-F238E27FC236}">
                <a16:creationId xmlns:a16="http://schemas.microsoft.com/office/drawing/2014/main" id="{CD86AEBD-27FA-B248-F566-37C14B6A99E1}"/>
              </a:ext>
            </a:extLst>
          </p:cNvPr>
          <p:cNvSpPr>
            <a:spLocks noGrp="1"/>
          </p:cNvSpPr>
          <p:nvPr>
            <p:ph type="sldNum" sz="quarter" idx="12"/>
          </p:nvPr>
        </p:nvSpPr>
        <p:spPr/>
        <p:txBody>
          <a:bodyPr/>
          <a:lstStyle>
            <a:lvl1pPr>
              <a:defRPr>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636321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2" descr="A white background with lines&#10;&#10;AI-generated content may be incorrect.">
            <a:extLst>
              <a:ext uri="{FF2B5EF4-FFF2-40B4-BE49-F238E27FC236}">
                <a16:creationId xmlns:a16="http://schemas.microsoft.com/office/drawing/2014/main" id="{8A5E0739-A569-0D73-15FD-C815CC1AFD15}"/>
              </a:ext>
            </a:extLst>
          </p:cNvPr>
          <p:cNvPicPr>
            <a:picLocks noChangeAspect="1"/>
          </p:cNvPicPr>
          <p:nvPr userDrawn="1"/>
        </p:nvPicPr>
        <p:blipFill>
          <a:blip r:embed="rId2"/>
          <a:stretch>
            <a:fillRect/>
          </a:stretch>
        </p:blipFill>
        <p:spPr>
          <a:xfrm>
            <a:off x="0" y="0"/>
            <a:ext cx="12180232" cy="6858000"/>
          </a:xfrm>
          <a:prstGeom prst="rect">
            <a:avLst/>
          </a:prstGeom>
        </p:spPr>
      </p:pic>
      <p:sp>
        <p:nvSpPr>
          <p:cNvPr id="2" name="Title 1">
            <a:extLst>
              <a:ext uri="{FF2B5EF4-FFF2-40B4-BE49-F238E27FC236}">
                <a16:creationId xmlns:a16="http://schemas.microsoft.com/office/drawing/2014/main" id="{7816ECC7-B6B3-1EE2-264E-387DEB671D65}"/>
              </a:ext>
            </a:extLst>
          </p:cNvPr>
          <p:cNvSpPr>
            <a:spLocks noGrp="1"/>
          </p:cNvSpPr>
          <p:nvPr>
            <p:ph type="ctrTitle"/>
          </p:nvPr>
        </p:nvSpPr>
        <p:spPr>
          <a:xfrm>
            <a:off x="1524000" y="1122361"/>
            <a:ext cx="9144000" cy="4759823"/>
          </a:xfrm>
          <a:prstGeom prst="rect">
            <a:avLst/>
          </a:prstGeom>
        </p:spPr>
        <p:txBody>
          <a:bodyPr anchor="ctr">
            <a:normAutofit/>
          </a:bodyPr>
          <a:lstStyle>
            <a:lvl1pPr algn="ctr">
              <a:defRPr sz="4800"/>
            </a:lvl1pPr>
          </a:lstStyle>
          <a:p>
            <a:r>
              <a:rPr lang="en-GB"/>
              <a:t>Click to edit Master title style</a:t>
            </a:r>
            <a:endParaRPr lang="en-US"/>
          </a:p>
        </p:txBody>
      </p:sp>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2362725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7" name="Picture 6" descr="A white background with lines&#10;&#10;AI-generated content may be incorrect.">
            <a:extLst>
              <a:ext uri="{FF2B5EF4-FFF2-40B4-BE49-F238E27FC236}">
                <a16:creationId xmlns:a16="http://schemas.microsoft.com/office/drawing/2014/main" id="{E7E8C5C8-D4D8-F710-B23C-ECCEFCD35D0E}"/>
              </a:ext>
            </a:extLst>
          </p:cNvPr>
          <p:cNvPicPr>
            <a:picLocks noChangeAspect="1"/>
          </p:cNvPicPr>
          <p:nvPr userDrawn="1"/>
        </p:nvPicPr>
        <p:blipFill>
          <a:blip r:embed="rId2"/>
          <a:stretch>
            <a:fillRect/>
          </a:stretch>
        </p:blipFill>
        <p:spPr>
          <a:xfrm>
            <a:off x="0" y="0"/>
            <a:ext cx="12180232" cy="6858000"/>
          </a:xfrm>
          <a:prstGeom prst="rect">
            <a:avLst/>
          </a:prstGeom>
        </p:spPr>
      </p:pic>
      <p:sp>
        <p:nvSpPr>
          <p:cNvPr id="2" name="Title 1">
            <a:extLst>
              <a:ext uri="{FF2B5EF4-FFF2-40B4-BE49-F238E27FC236}">
                <a16:creationId xmlns:a16="http://schemas.microsoft.com/office/drawing/2014/main" id="{7816ECC7-B6B3-1EE2-264E-387DEB671D65}"/>
              </a:ext>
            </a:extLst>
          </p:cNvPr>
          <p:cNvSpPr>
            <a:spLocks noGrp="1"/>
          </p:cNvSpPr>
          <p:nvPr>
            <p:ph type="ctrTitle"/>
          </p:nvPr>
        </p:nvSpPr>
        <p:spPr>
          <a:xfrm>
            <a:off x="1524000" y="1122363"/>
            <a:ext cx="9144000" cy="2387600"/>
          </a:xfrm>
          <a:prstGeom prst="rect">
            <a:avLst/>
          </a:prstGeom>
        </p:spPr>
        <p:txBody>
          <a:bodyPr anchor="b"/>
          <a:lstStyle>
            <a:lvl1pPr algn="ctr">
              <a:defRPr sz="6000">
                <a:latin typeface="Playfair Display Roman" pitchFamily="2" charset="77"/>
              </a:defRPr>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AB500E6B-5774-71E3-535E-74A908756AA8}"/>
              </a:ext>
            </a:extLst>
          </p:cNvPr>
          <p:cNvSpPr>
            <a:spLocks noGrp="1"/>
          </p:cNvSpPr>
          <p:nvPr>
            <p:ph type="subTitle" idx="1"/>
          </p:nvPr>
        </p:nvSpPr>
        <p:spPr>
          <a:xfrm>
            <a:off x="1524000" y="4078817"/>
            <a:ext cx="9144000" cy="70220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748641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DA81F-C40E-2BF4-69AF-59A7189793BB}"/>
              </a:ext>
            </a:extLst>
          </p:cNvPr>
          <p:cNvSpPr>
            <a:spLocks noGrp="1"/>
          </p:cNvSpPr>
          <p:nvPr>
            <p:ph type="title"/>
          </p:nvPr>
        </p:nvSpPr>
        <p:spPr>
          <a:xfrm>
            <a:off x="1181100" y="728663"/>
            <a:ext cx="9829800" cy="1071562"/>
          </a:xfrm>
          <a:prstGeom prst="rect">
            <a:avLst/>
          </a:prstGeom>
        </p:spPr>
        <p:txBody>
          <a:bodyPr/>
          <a:lstStyle>
            <a:lvl1pPr algn="ctr">
              <a:defRPr/>
            </a:lvl1pPr>
          </a:lstStyle>
          <a:p>
            <a:r>
              <a:rPr lang="en-GB"/>
              <a:t>Click to edit Master title style</a:t>
            </a:r>
            <a:endParaRPr lang="en-US" dirty="0"/>
          </a:p>
        </p:txBody>
      </p:sp>
      <p:sp>
        <p:nvSpPr>
          <p:cNvPr id="3" name="Content Placeholder 2">
            <a:extLst>
              <a:ext uri="{FF2B5EF4-FFF2-40B4-BE49-F238E27FC236}">
                <a16:creationId xmlns:a16="http://schemas.microsoft.com/office/drawing/2014/main" id="{418C627E-7E7C-0ED8-C933-A9860A5F9489}"/>
              </a:ext>
            </a:extLst>
          </p:cNvPr>
          <p:cNvSpPr>
            <a:spLocks noGrp="1"/>
          </p:cNvSpPr>
          <p:nvPr>
            <p:ph idx="1"/>
          </p:nvPr>
        </p:nvSpPr>
        <p:spPr>
          <a:xfrm>
            <a:off x="1181100" y="1981199"/>
            <a:ext cx="9829800" cy="3990976"/>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a:extLst>
              <a:ext uri="{FF2B5EF4-FFF2-40B4-BE49-F238E27FC236}">
                <a16:creationId xmlns:a16="http://schemas.microsoft.com/office/drawing/2014/main" id="{8132F404-AB44-F272-8410-BADBD47F07B7}"/>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5CE95DEF-07E4-16B1-9D25-C904D25C95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0CE763-672E-8467-AE8F-DE4DC8BB2631}"/>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7663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AFBA3-AA4E-679C-0E68-AE45E84E06B1}"/>
              </a:ext>
            </a:extLst>
          </p:cNvPr>
          <p:cNvSpPr>
            <a:spLocks noGrp="1"/>
          </p:cNvSpPr>
          <p:nvPr>
            <p:ph type="title"/>
          </p:nvPr>
        </p:nvSpPr>
        <p:spPr>
          <a:xfrm>
            <a:off x="1145382" y="1785206"/>
            <a:ext cx="9901237" cy="2815369"/>
          </a:xfrm>
          <a:prstGeom prst="rect">
            <a:avLst/>
          </a:prstGeom>
        </p:spPr>
        <p:txBody>
          <a:bodyPr anchor="ctr"/>
          <a:lstStyle>
            <a:lvl1pPr algn="ctr">
              <a:defRPr sz="6000"/>
            </a:lvl1pPr>
          </a:lstStyle>
          <a:p>
            <a:r>
              <a:rPr lang="en-GB"/>
              <a:t>Click to edit Master title style</a:t>
            </a:r>
            <a:endParaRPr lang="en-US" dirty="0"/>
          </a:p>
        </p:txBody>
      </p:sp>
      <p:sp>
        <p:nvSpPr>
          <p:cNvPr id="3" name="Text Placeholder 2">
            <a:extLst>
              <a:ext uri="{FF2B5EF4-FFF2-40B4-BE49-F238E27FC236}">
                <a16:creationId xmlns:a16="http://schemas.microsoft.com/office/drawing/2014/main" id="{031BB8A7-C8ED-0198-0771-0C333CBF5488}"/>
              </a:ext>
            </a:extLst>
          </p:cNvPr>
          <p:cNvSpPr>
            <a:spLocks noGrp="1"/>
          </p:cNvSpPr>
          <p:nvPr>
            <p:ph type="body" idx="1"/>
          </p:nvPr>
        </p:nvSpPr>
        <p:spPr>
          <a:xfrm>
            <a:off x="1145382" y="4629150"/>
            <a:ext cx="9901237" cy="1480536"/>
          </a:xfrm>
          <a:prstGeom prst="rect">
            <a:avLst/>
          </a:prstGeom>
        </p:spPr>
        <p:txBody>
          <a:bodyPr/>
          <a:lstStyle>
            <a:lvl1pPr marL="0" indent="0" algn="ctr">
              <a:buNone/>
              <a:defRPr sz="240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A6A0C8B-9A09-81C2-3BFA-C6896D6BD8FD}"/>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9044B902-BD62-04BF-FB7F-BD2550D248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689F77-459B-65BA-2FB0-7CEA062E6E97}"/>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1905007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CA49D-634C-8313-D082-3F3611531804}"/>
              </a:ext>
            </a:extLst>
          </p:cNvPr>
          <p:cNvSpPr>
            <a:spLocks noGrp="1"/>
          </p:cNvSpPr>
          <p:nvPr>
            <p:ph type="title"/>
          </p:nvPr>
        </p:nvSpPr>
        <p:spPr>
          <a:xfrm>
            <a:off x="1145382" y="728663"/>
            <a:ext cx="9901237" cy="962025"/>
          </a:xfrm>
          <a:prstGeom prst="rect">
            <a:avLst/>
          </a:prstGeom>
        </p:spPr>
        <p:txBody>
          <a:bodyPr/>
          <a:lstStyle>
            <a:lvl1pPr algn="ctr">
              <a:defRPr/>
            </a:lvl1pPr>
          </a:lstStyle>
          <a:p>
            <a:r>
              <a:rPr lang="en-GB"/>
              <a:t>Click to edit Master title style</a:t>
            </a:r>
            <a:endParaRPr lang="en-US" dirty="0"/>
          </a:p>
        </p:txBody>
      </p:sp>
      <p:sp>
        <p:nvSpPr>
          <p:cNvPr id="3" name="Content Placeholder 2">
            <a:extLst>
              <a:ext uri="{FF2B5EF4-FFF2-40B4-BE49-F238E27FC236}">
                <a16:creationId xmlns:a16="http://schemas.microsoft.com/office/drawing/2014/main" id="{A2F562B2-0BED-E4E4-C121-F19BF03B2D33}"/>
              </a:ext>
            </a:extLst>
          </p:cNvPr>
          <p:cNvSpPr>
            <a:spLocks noGrp="1"/>
          </p:cNvSpPr>
          <p:nvPr>
            <p:ph sz="half" idx="1"/>
          </p:nvPr>
        </p:nvSpPr>
        <p:spPr>
          <a:xfrm>
            <a:off x="1145382" y="1825625"/>
            <a:ext cx="4927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432924C-9A63-309B-ED6B-39F91AD1F335}"/>
              </a:ext>
            </a:extLst>
          </p:cNvPr>
          <p:cNvSpPr>
            <a:spLocks noGrp="1"/>
          </p:cNvSpPr>
          <p:nvPr>
            <p:ph sz="half" idx="2"/>
          </p:nvPr>
        </p:nvSpPr>
        <p:spPr>
          <a:xfrm>
            <a:off x="6265069" y="1825625"/>
            <a:ext cx="478155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a:extLst>
              <a:ext uri="{FF2B5EF4-FFF2-40B4-BE49-F238E27FC236}">
                <a16:creationId xmlns:a16="http://schemas.microsoft.com/office/drawing/2014/main" id="{7B9A899D-041C-796F-671E-79654B596F87}"/>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6" name="Footer Placeholder 5">
            <a:extLst>
              <a:ext uri="{FF2B5EF4-FFF2-40B4-BE49-F238E27FC236}">
                <a16:creationId xmlns:a16="http://schemas.microsoft.com/office/drawing/2014/main" id="{67798872-3363-7583-C9DD-5BC8526300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6EC3E3-4B5A-FAE0-BFA9-5AFAA8A96C74}"/>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29448822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A1204-548C-EF5E-A7DF-196A9E07FA8E}"/>
              </a:ext>
            </a:extLst>
          </p:cNvPr>
          <p:cNvSpPr>
            <a:spLocks noGrp="1"/>
          </p:cNvSpPr>
          <p:nvPr>
            <p:ph type="title"/>
          </p:nvPr>
        </p:nvSpPr>
        <p:spPr>
          <a:xfrm>
            <a:off x="1145382" y="728663"/>
            <a:ext cx="9901237" cy="962025"/>
          </a:xfrm>
          <a:prstGeom prst="rect">
            <a:avLst/>
          </a:prstGeom>
        </p:spPr>
        <p:txBody>
          <a:bodyPr/>
          <a:lstStyle>
            <a:lvl1pPr algn="ctr">
              <a:defRPr/>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B515A30-176F-4D07-9387-9CE7D9FDE71E}"/>
              </a:ext>
            </a:extLst>
          </p:cNvPr>
          <p:cNvSpPr>
            <a:spLocks noGrp="1"/>
          </p:cNvSpPr>
          <p:nvPr>
            <p:ph type="body" idx="1"/>
          </p:nvPr>
        </p:nvSpPr>
        <p:spPr>
          <a:xfrm>
            <a:off x="1124787" y="1681163"/>
            <a:ext cx="4899024" cy="823912"/>
          </a:xfrm>
          <a:prstGeom prst="rect">
            <a:avLst/>
          </a:prstGeom>
        </p:spPr>
        <p:txBody>
          <a:bodyPr anchor="b"/>
          <a:lstStyle>
            <a:lvl1pPr marL="0" indent="0" algn="ctr">
              <a:buNone/>
              <a:defRPr sz="2400" b="1">
                <a:solidFill>
                  <a:srgbClr val="22327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6268A7D-FA3F-D42A-38EA-241C08C22E0D}"/>
              </a:ext>
            </a:extLst>
          </p:cNvPr>
          <p:cNvSpPr>
            <a:spLocks noGrp="1"/>
          </p:cNvSpPr>
          <p:nvPr>
            <p:ph sz="half" idx="2"/>
          </p:nvPr>
        </p:nvSpPr>
        <p:spPr>
          <a:xfrm>
            <a:off x="1124787" y="2505075"/>
            <a:ext cx="4899024"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4FCC930-102C-C541-A474-343DBEF6CC8A}"/>
              </a:ext>
            </a:extLst>
          </p:cNvPr>
          <p:cNvSpPr>
            <a:spLocks noGrp="1"/>
          </p:cNvSpPr>
          <p:nvPr>
            <p:ph type="body" sz="quarter" idx="3"/>
          </p:nvPr>
        </p:nvSpPr>
        <p:spPr>
          <a:xfrm>
            <a:off x="6204785" y="1681163"/>
            <a:ext cx="4821238" cy="823912"/>
          </a:xfrm>
          <a:prstGeom prst="rect">
            <a:avLst/>
          </a:prstGeom>
        </p:spPr>
        <p:txBody>
          <a:bodyPr anchor="b"/>
          <a:lstStyle>
            <a:lvl1pPr marL="0" indent="0" algn="ctr">
              <a:buNone/>
              <a:defRPr sz="2400" b="1">
                <a:solidFill>
                  <a:srgbClr val="22327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557BA8F-FC4D-602B-9683-590BFBE22785}"/>
              </a:ext>
            </a:extLst>
          </p:cNvPr>
          <p:cNvSpPr>
            <a:spLocks noGrp="1"/>
          </p:cNvSpPr>
          <p:nvPr>
            <p:ph sz="quarter" idx="4"/>
          </p:nvPr>
        </p:nvSpPr>
        <p:spPr>
          <a:xfrm>
            <a:off x="6204785" y="2505075"/>
            <a:ext cx="482123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E6D1674-8BEB-4406-2271-2307A621D6F0}"/>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8" name="Footer Placeholder 7">
            <a:extLst>
              <a:ext uri="{FF2B5EF4-FFF2-40B4-BE49-F238E27FC236}">
                <a16:creationId xmlns:a16="http://schemas.microsoft.com/office/drawing/2014/main" id="{DE001908-CA2F-83FA-FD9A-0158F493F97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91927C5-1B57-6184-78F1-6D0899668106}"/>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330714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113902-676C-B210-0FA6-6C6B68DB09F3}"/>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3" name="Footer Placeholder 2">
            <a:extLst>
              <a:ext uri="{FF2B5EF4-FFF2-40B4-BE49-F238E27FC236}">
                <a16:creationId xmlns:a16="http://schemas.microsoft.com/office/drawing/2014/main" id="{9FDEADE9-1698-A57A-5C76-D55AEE8F2FD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B16F5F-4C88-2FDE-003A-AF3A09356BE0}"/>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4767677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826D1-BA20-0D08-968B-5757B9BF340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6FA5DAD-D0FD-F30A-7138-B02499A1987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2F748D1-DC17-B74E-212D-835300ED425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417F8DE-49CD-5288-F2D4-C5573FCA878C}"/>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6" name="Footer Placeholder 5">
            <a:extLst>
              <a:ext uri="{FF2B5EF4-FFF2-40B4-BE49-F238E27FC236}">
                <a16:creationId xmlns:a16="http://schemas.microsoft.com/office/drawing/2014/main" id="{A1985FDA-3778-5F4E-FFD7-EAA9BBB16E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86AEBD-27FA-B248-F566-37C14B6A99E1}"/>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42552767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3.jp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5F034F4-FD6F-7A5B-BA0A-F5F9F22C2ED7}"/>
              </a:ext>
            </a:extLst>
          </p:cNvPr>
          <p:cNvPicPr>
            <a:picLocks noChangeAspect="1"/>
          </p:cNvPicPr>
          <p:nvPr userDrawn="1"/>
        </p:nvPicPr>
        <p:blipFill>
          <a:blip r:embed="rId11">
            <a:extLst>
              <a:ext uri="{28A0092B-C50C-407E-A947-70E740481C1C}">
                <a14:useLocalDpi xmlns:a14="http://schemas.microsoft.com/office/drawing/2010/main" val="0"/>
              </a:ext>
            </a:extLst>
          </a:blip>
          <a:srcRect/>
          <a:stretch/>
        </p:blipFill>
        <p:spPr>
          <a:xfrm>
            <a:off x="0" y="0"/>
            <a:ext cx="12180231" cy="6857999"/>
          </a:xfrm>
          <a:prstGeom prst="rect">
            <a:avLst/>
          </a:prstGeom>
        </p:spPr>
      </p:pic>
      <p:sp>
        <p:nvSpPr>
          <p:cNvPr id="2" name="Title Placeholder 1">
            <a:extLst>
              <a:ext uri="{FF2B5EF4-FFF2-40B4-BE49-F238E27FC236}">
                <a16:creationId xmlns:a16="http://schemas.microsoft.com/office/drawing/2014/main" id="{0F8CF688-A150-E4B7-6234-B2E8D7578612}"/>
              </a:ext>
            </a:extLst>
          </p:cNvPr>
          <p:cNvSpPr>
            <a:spLocks noGrp="1"/>
          </p:cNvSpPr>
          <p:nvPr>
            <p:ph type="title"/>
          </p:nvPr>
        </p:nvSpPr>
        <p:spPr>
          <a:xfrm>
            <a:off x="1181101" y="692151"/>
            <a:ext cx="9829799" cy="998538"/>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a:extLst>
              <a:ext uri="{FF2B5EF4-FFF2-40B4-BE49-F238E27FC236}">
                <a16:creationId xmlns:a16="http://schemas.microsoft.com/office/drawing/2014/main" id="{9C7FDB66-AB81-8A48-ED4F-8F2F5D6586B7}"/>
              </a:ext>
            </a:extLst>
          </p:cNvPr>
          <p:cNvSpPr>
            <a:spLocks noGrp="1"/>
          </p:cNvSpPr>
          <p:nvPr>
            <p:ph type="body" idx="1"/>
          </p:nvPr>
        </p:nvSpPr>
        <p:spPr>
          <a:xfrm>
            <a:off x="1181101" y="1825625"/>
            <a:ext cx="9829799" cy="401637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a:extLst>
              <a:ext uri="{FF2B5EF4-FFF2-40B4-BE49-F238E27FC236}">
                <a16:creationId xmlns:a16="http://schemas.microsoft.com/office/drawing/2014/main" id="{DDAC2501-1FA1-5272-F10B-45D5ACEEAB4E}"/>
              </a:ext>
            </a:extLst>
          </p:cNvPr>
          <p:cNvSpPr>
            <a:spLocks noGrp="1"/>
          </p:cNvSpPr>
          <p:nvPr>
            <p:ph type="dt" sz="half" idx="2"/>
          </p:nvPr>
        </p:nvSpPr>
        <p:spPr>
          <a:xfrm>
            <a:off x="658813" y="6356350"/>
            <a:ext cx="2922587"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51BE6802-3137-54CD-7B68-8F6577F0F3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FDA90C3-4F41-37FC-24C1-1D36C5F9FC5D}"/>
              </a:ext>
            </a:extLst>
          </p:cNvPr>
          <p:cNvSpPr>
            <a:spLocks noGrp="1"/>
          </p:cNvSpPr>
          <p:nvPr>
            <p:ph type="sldNum" sz="quarter" idx="4"/>
          </p:nvPr>
        </p:nvSpPr>
        <p:spPr>
          <a:xfrm>
            <a:off x="8610599" y="6356350"/>
            <a:ext cx="2922587"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625FB87-C812-D540-8C07-483855CCA8F3}" type="slidenum">
              <a:rPr lang="en-US" smtClean="0"/>
              <a:t>‹#›</a:t>
            </a:fld>
            <a:endParaRPr lang="en-US"/>
          </a:p>
        </p:txBody>
      </p:sp>
    </p:spTree>
    <p:extLst>
      <p:ext uri="{BB962C8B-B14F-4D97-AF65-F5344CB8AC3E}">
        <p14:creationId xmlns:p14="http://schemas.microsoft.com/office/powerpoint/2010/main" val="248375175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Lst>
  <p:txStyles>
    <p:titleStyle>
      <a:lvl1pPr algn="ctr" defTabSz="914400" rtl="0" eaLnBrk="1" latinLnBrk="0" hangingPunct="1">
        <a:lnSpc>
          <a:spcPct val="130000"/>
        </a:lnSpc>
        <a:spcBef>
          <a:spcPct val="0"/>
        </a:spcBef>
        <a:buNone/>
        <a:defRPr sz="5400" b="0" i="1" kern="1200">
          <a:solidFill>
            <a:srgbClr val="223279"/>
          </a:solidFill>
          <a:latin typeface="Avenir Next LT Pro" panose="020B0504020202020204" pitchFamily="34" charset="77"/>
          <a:ea typeface="+mj-ea"/>
          <a:cs typeface="+mj-cs"/>
        </a:defRPr>
      </a:lvl1pPr>
    </p:titleStyle>
    <p:body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2800" b="0" i="0" kern="1200">
          <a:solidFill>
            <a:schemeClr val="tx1">
              <a:lumMod val="85000"/>
              <a:lumOff val="15000"/>
            </a:schemeClr>
          </a:solidFill>
          <a:latin typeface="Avenir Next LT Pro" panose="020B0504020202020204" pitchFamily="34" charset="77"/>
          <a:ea typeface="+mn-ea"/>
          <a:cs typeface="+mn-cs"/>
        </a:defRPr>
      </a:lvl1pPr>
      <a:lvl2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1">
              <a:lumMod val="85000"/>
              <a:lumOff val="15000"/>
            </a:schemeClr>
          </a:solidFill>
          <a:latin typeface="Avenir Next LT Pro" panose="020B0504020202020204" pitchFamily="34" charset="77"/>
          <a:ea typeface="+mn-ea"/>
          <a:cs typeface="+mn-cs"/>
        </a:defRPr>
      </a:lvl2pPr>
      <a:lvl3pPr marL="1143000" indent="-228600" algn="l" defTabSz="914400" rtl="0" eaLnBrk="1" latinLnBrk="0" hangingPunct="1">
        <a:lnSpc>
          <a:spcPct val="100000"/>
        </a:lnSpc>
        <a:spcBef>
          <a:spcPts val="500"/>
        </a:spcBef>
        <a:spcAft>
          <a:spcPts val="600"/>
        </a:spcAft>
        <a:buFont typeface="Arial" panose="020B0604020202020204" pitchFamily="34" charset="0"/>
        <a:buChar char="•"/>
        <a:defRPr sz="2000" b="0" i="0" kern="1200">
          <a:solidFill>
            <a:schemeClr val="tx1">
              <a:lumMod val="85000"/>
              <a:lumOff val="15000"/>
            </a:schemeClr>
          </a:solidFill>
          <a:latin typeface="Avenir Next LT Pro" panose="020B0504020202020204" pitchFamily="34" charset="77"/>
          <a:ea typeface="+mn-ea"/>
          <a:cs typeface="+mn-cs"/>
        </a:defRPr>
      </a:lvl3pPr>
      <a:lvl4pPr marL="1600200" indent="-228600" algn="l" defTabSz="914400" rtl="0" eaLnBrk="1" latinLnBrk="0" hangingPunct="1">
        <a:lnSpc>
          <a:spcPct val="100000"/>
        </a:lnSpc>
        <a:spcBef>
          <a:spcPts val="500"/>
        </a:spcBef>
        <a:spcAft>
          <a:spcPts val="600"/>
        </a:spcAft>
        <a:buFont typeface="Arial" panose="020B0604020202020204" pitchFamily="34" charset="0"/>
        <a:buChar char="•"/>
        <a:defRPr sz="1800" b="0" i="0" kern="1200">
          <a:solidFill>
            <a:schemeClr val="tx1">
              <a:lumMod val="85000"/>
              <a:lumOff val="15000"/>
            </a:schemeClr>
          </a:solidFill>
          <a:latin typeface="Avenir Next LT Pro" panose="020B0504020202020204" pitchFamily="34" charset="77"/>
          <a:ea typeface="+mn-ea"/>
          <a:cs typeface="+mn-cs"/>
        </a:defRPr>
      </a:lvl4pPr>
      <a:lvl5pPr marL="2057400" indent="-228600" algn="l" defTabSz="914400" rtl="0" eaLnBrk="1" latinLnBrk="0" hangingPunct="1">
        <a:lnSpc>
          <a:spcPct val="100000"/>
        </a:lnSpc>
        <a:spcBef>
          <a:spcPts val="500"/>
        </a:spcBef>
        <a:spcAft>
          <a:spcPts val="600"/>
        </a:spcAft>
        <a:buFont typeface="Arial" panose="020B0604020202020204" pitchFamily="34" charset="0"/>
        <a:buChar char="•"/>
        <a:defRPr sz="1800" b="0" i="0" kern="1200">
          <a:solidFill>
            <a:schemeClr val="tx1">
              <a:lumMod val="85000"/>
              <a:lumOff val="15000"/>
            </a:schemeClr>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36">
          <p15:clr>
            <a:srgbClr val="F26B43"/>
          </p15:clr>
        </p15:guide>
        <p15:guide id="4" orient="horz" pos="3680">
          <p15:clr>
            <a:srgbClr val="F26B43"/>
          </p15:clr>
        </p15:guide>
        <p15:guide id="5" pos="438">
          <p15:clr>
            <a:srgbClr val="F26B43"/>
          </p15:clr>
        </p15:guide>
        <p15:guide id="6" pos="663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23279"/>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517AD0D-87F8-B10C-D86D-D7D690A59A31}"/>
              </a:ext>
            </a:extLst>
          </p:cNvPr>
          <p:cNvPicPr>
            <a:picLocks noChangeAspect="1"/>
          </p:cNvPicPr>
          <p:nvPr userDrawn="1"/>
        </p:nvPicPr>
        <p:blipFill>
          <a:blip r:embed="rId11">
            <a:extLst>
              <a:ext uri="{28A0092B-C50C-407E-A947-70E740481C1C}">
                <a14:useLocalDpi xmlns:a14="http://schemas.microsoft.com/office/drawing/2010/main" val="0"/>
              </a:ext>
            </a:extLst>
          </a:blip>
          <a:srcRect/>
          <a:stretch/>
        </p:blipFill>
        <p:spPr>
          <a:xfrm>
            <a:off x="0" y="0"/>
            <a:ext cx="12191999" cy="6864625"/>
          </a:xfrm>
          <a:prstGeom prst="rect">
            <a:avLst/>
          </a:prstGeom>
        </p:spPr>
      </p:pic>
      <p:sp>
        <p:nvSpPr>
          <p:cNvPr id="2" name="Title Placeholder 1">
            <a:extLst>
              <a:ext uri="{FF2B5EF4-FFF2-40B4-BE49-F238E27FC236}">
                <a16:creationId xmlns:a16="http://schemas.microsoft.com/office/drawing/2014/main" id="{0F8CF688-A150-E4B7-6234-B2E8D7578612}"/>
              </a:ext>
            </a:extLst>
          </p:cNvPr>
          <p:cNvSpPr>
            <a:spLocks noGrp="1"/>
          </p:cNvSpPr>
          <p:nvPr>
            <p:ph type="title"/>
          </p:nvPr>
        </p:nvSpPr>
        <p:spPr>
          <a:xfrm>
            <a:off x="1181100" y="728663"/>
            <a:ext cx="9829800" cy="962025"/>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9C7FDB66-AB81-8A48-ED4F-8F2F5D6586B7}"/>
              </a:ext>
            </a:extLst>
          </p:cNvPr>
          <p:cNvSpPr>
            <a:spLocks noGrp="1"/>
          </p:cNvSpPr>
          <p:nvPr>
            <p:ph type="body" idx="1"/>
          </p:nvPr>
        </p:nvSpPr>
        <p:spPr>
          <a:xfrm>
            <a:off x="1181100" y="1825625"/>
            <a:ext cx="9829800" cy="401637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AC2501-1FA1-5272-F10B-45D5ACEEAB4E}"/>
              </a:ext>
            </a:extLst>
          </p:cNvPr>
          <p:cNvSpPr>
            <a:spLocks noGrp="1"/>
          </p:cNvSpPr>
          <p:nvPr>
            <p:ph type="dt" sz="half" idx="2"/>
          </p:nvPr>
        </p:nvSpPr>
        <p:spPr>
          <a:xfrm>
            <a:off x="695325" y="6356350"/>
            <a:ext cx="2886075" cy="365125"/>
          </a:xfrm>
          <a:prstGeom prst="rect">
            <a:avLst/>
          </a:prstGeom>
        </p:spPr>
        <p:txBody>
          <a:bodyPr vert="horz" lIns="91440" tIns="45720" rIns="91440" bIns="45720" rtlCol="0" anchor="ctr"/>
          <a:lstStyle>
            <a:lvl1pPr algn="l">
              <a:defRPr sz="1200">
                <a:solidFill>
                  <a:schemeClr val="bg1"/>
                </a:solidFill>
              </a:defRPr>
            </a:lvl1pPr>
          </a:lstStyle>
          <a:p>
            <a:fld id="{8A7D0E45-94DA-E541-8EE8-BC763F1F7F5D}" type="datetimeFigureOut">
              <a:rPr lang="en-US" smtClean="0"/>
              <a:pPr/>
              <a:t>12/19/2025</a:t>
            </a:fld>
            <a:endParaRPr lang="en-US"/>
          </a:p>
        </p:txBody>
      </p:sp>
      <p:sp>
        <p:nvSpPr>
          <p:cNvPr id="5" name="Footer Placeholder 4">
            <a:extLst>
              <a:ext uri="{FF2B5EF4-FFF2-40B4-BE49-F238E27FC236}">
                <a16:creationId xmlns:a16="http://schemas.microsoft.com/office/drawing/2014/main" id="{51BE6802-3137-54CD-7B68-8F6577F0F3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p>
        </p:txBody>
      </p:sp>
      <p:sp>
        <p:nvSpPr>
          <p:cNvPr id="6" name="Slide Number Placeholder 5">
            <a:extLst>
              <a:ext uri="{FF2B5EF4-FFF2-40B4-BE49-F238E27FC236}">
                <a16:creationId xmlns:a16="http://schemas.microsoft.com/office/drawing/2014/main" id="{7FDA90C3-4F41-37FC-24C1-1D36C5F9FC5D}"/>
              </a:ext>
            </a:extLst>
          </p:cNvPr>
          <p:cNvSpPr>
            <a:spLocks noGrp="1"/>
          </p:cNvSpPr>
          <p:nvPr>
            <p:ph type="sldNum" sz="quarter" idx="4"/>
          </p:nvPr>
        </p:nvSpPr>
        <p:spPr>
          <a:xfrm>
            <a:off x="8610599" y="6356350"/>
            <a:ext cx="2886075" cy="365125"/>
          </a:xfrm>
          <a:prstGeom prst="rect">
            <a:avLst/>
          </a:prstGeom>
        </p:spPr>
        <p:txBody>
          <a:bodyPr vert="horz" lIns="91440" tIns="45720" rIns="91440" bIns="45720" rtlCol="0" anchor="ctr"/>
          <a:lstStyle>
            <a:lvl1pPr algn="r">
              <a:defRPr sz="1200">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909863181"/>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Lst>
  <p:txStyles>
    <p:titleStyle>
      <a:lvl1pPr algn="ctr" defTabSz="914400" rtl="0" eaLnBrk="1" latinLnBrk="0" hangingPunct="1">
        <a:lnSpc>
          <a:spcPct val="130000"/>
        </a:lnSpc>
        <a:spcBef>
          <a:spcPct val="0"/>
        </a:spcBef>
        <a:buNone/>
        <a:defRPr sz="5400" b="0" i="1" kern="1200">
          <a:solidFill>
            <a:schemeClr val="bg1"/>
          </a:solidFill>
          <a:latin typeface="Avenir Next LT Pro" panose="020B0504020202020204" pitchFamily="34" charset="77"/>
          <a:ea typeface="+mj-ea"/>
          <a:cs typeface="+mj-cs"/>
        </a:defRPr>
      </a:lvl1pPr>
    </p:titleStyle>
    <p:bodyStyle>
      <a:lvl1pPr marL="228600" indent="-228600" algn="ctr" defTabSz="914400" rtl="0" eaLnBrk="1" latinLnBrk="0" hangingPunct="1">
        <a:lnSpc>
          <a:spcPct val="100000"/>
        </a:lnSpc>
        <a:spcBef>
          <a:spcPts val="1000"/>
        </a:spcBef>
        <a:spcAft>
          <a:spcPts val="600"/>
        </a:spcAft>
        <a:buFont typeface="Arial" panose="020B0604020202020204" pitchFamily="34" charset="0"/>
        <a:buChar char="•"/>
        <a:defRPr sz="2800" b="0" i="0" kern="1200">
          <a:solidFill>
            <a:schemeClr val="bg1"/>
          </a:solidFill>
          <a:latin typeface="Avenir Next LT Pro" panose="020B0504020202020204" pitchFamily="34" charset="77"/>
          <a:ea typeface="+mn-ea"/>
          <a:cs typeface="+mn-cs"/>
        </a:defRPr>
      </a:lvl1pPr>
      <a:lvl2pPr marL="685800" indent="-228600" algn="ctr"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bg1"/>
          </a:solidFill>
          <a:latin typeface="Avenir Next LT Pro" panose="020B0504020202020204" pitchFamily="34" charset="77"/>
          <a:ea typeface="+mn-ea"/>
          <a:cs typeface="+mn-cs"/>
        </a:defRPr>
      </a:lvl2pPr>
      <a:lvl3pPr marL="1143000" indent="-228600" algn="ctr" defTabSz="914400" rtl="0" eaLnBrk="1" latinLnBrk="0" hangingPunct="1">
        <a:lnSpc>
          <a:spcPct val="100000"/>
        </a:lnSpc>
        <a:spcBef>
          <a:spcPts val="500"/>
        </a:spcBef>
        <a:spcAft>
          <a:spcPts val="600"/>
        </a:spcAft>
        <a:buFont typeface="Arial" panose="020B0604020202020204" pitchFamily="34" charset="0"/>
        <a:buChar char="•"/>
        <a:defRPr sz="2000" b="0" i="0" kern="1200">
          <a:solidFill>
            <a:schemeClr val="bg1"/>
          </a:solidFill>
          <a:latin typeface="Avenir Next LT Pro" panose="020B0504020202020204" pitchFamily="34" charset="77"/>
          <a:ea typeface="+mn-ea"/>
          <a:cs typeface="+mn-cs"/>
        </a:defRPr>
      </a:lvl3pPr>
      <a:lvl4pPr marL="1600200" indent="-228600" algn="ctr" defTabSz="914400" rtl="0" eaLnBrk="1" latinLnBrk="0" hangingPunct="1">
        <a:lnSpc>
          <a:spcPct val="100000"/>
        </a:lnSpc>
        <a:spcBef>
          <a:spcPts val="500"/>
        </a:spcBef>
        <a:spcAft>
          <a:spcPts val="600"/>
        </a:spcAft>
        <a:buFont typeface="Arial" panose="020B0604020202020204" pitchFamily="34" charset="0"/>
        <a:buChar char="•"/>
        <a:defRPr sz="1800" b="0" i="0" kern="1200">
          <a:solidFill>
            <a:schemeClr val="bg1"/>
          </a:solidFill>
          <a:latin typeface="Avenir Next LT Pro" panose="020B0504020202020204" pitchFamily="34" charset="77"/>
          <a:ea typeface="+mn-ea"/>
          <a:cs typeface="+mn-cs"/>
        </a:defRPr>
      </a:lvl4pPr>
      <a:lvl5pPr marL="2057400" indent="-228600" algn="ctr" defTabSz="914400" rtl="0" eaLnBrk="1" latinLnBrk="0" hangingPunct="1">
        <a:lnSpc>
          <a:spcPct val="100000"/>
        </a:lnSpc>
        <a:spcBef>
          <a:spcPts val="500"/>
        </a:spcBef>
        <a:spcAft>
          <a:spcPts val="600"/>
        </a:spcAft>
        <a:buFont typeface="Arial" panose="020B0604020202020204" pitchFamily="34" charset="0"/>
        <a:buChar char="•"/>
        <a:defRPr sz="1800" b="0" i="0" kern="1200">
          <a:solidFill>
            <a:schemeClr val="bg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438">
          <p15:clr>
            <a:srgbClr val="F26B43"/>
          </p15:clr>
        </p15:guide>
        <p15:guide id="4" pos="6630">
          <p15:clr>
            <a:srgbClr val="F26B43"/>
          </p15:clr>
        </p15:guide>
        <p15:guide id="5" orient="horz" pos="459">
          <p15:clr>
            <a:srgbClr val="F26B43"/>
          </p15:clr>
        </p15:guide>
        <p15:guide id="6" orient="horz" pos="36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300629"/>
            <a:ext cx="9144000" cy="2387600"/>
          </a:xfrm>
        </p:spPr>
        <p:txBody>
          <a:bodyPr/>
          <a:lstStyle/>
          <a:p>
            <a:r>
              <a:rPr lang="en-US" b="1" dirty="0">
                <a:latin typeface="Playfair Display" panose="00000500000000000000" pitchFamily="2" charset="0"/>
              </a:rPr>
              <a:t>Discipleship</a:t>
            </a:r>
          </a:p>
        </p:txBody>
      </p:sp>
      <p:sp>
        <p:nvSpPr>
          <p:cNvPr id="3" name="Subtitle 2"/>
          <p:cNvSpPr>
            <a:spLocks noGrp="1"/>
          </p:cNvSpPr>
          <p:nvPr>
            <p:ph type="subTitle" idx="1"/>
          </p:nvPr>
        </p:nvSpPr>
        <p:spPr>
          <a:xfrm>
            <a:off x="1524000" y="3768915"/>
            <a:ext cx="9144000" cy="722406"/>
          </a:xfrm>
        </p:spPr>
        <p:txBody>
          <a:bodyPr vert="horz" lIns="91440" tIns="45720" rIns="91440" bIns="45720" rtlCol="0" anchor="t">
            <a:normAutofit fontScale="92500"/>
          </a:bodyPr>
          <a:lstStyle/>
          <a:p>
            <a:r>
              <a:rPr lang="en-US" sz="3200" dirty="0"/>
              <a:t>The Way | Jesus-</a:t>
            </a:r>
            <a:r>
              <a:rPr lang="en-US" sz="3200" dirty="0" err="1"/>
              <a:t>centred</a:t>
            </a:r>
            <a:r>
              <a:rPr lang="en-US" sz="3200" dirty="0"/>
              <a:t>, Spirit-led, hope revealed</a:t>
            </a:r>
          </a:p>
        </p:txBody>
      </p:sp>
      <p:pic>
        <p:nvPicPr>
          <p:cNvPr id="4" name="Picture 3" descr="A black background with white text&#10;&#10;AI-generated content may be incorrect.">
            <a:extLst>
              <a:ext uri="{FF2B5EF4-FFF2-40B4-BE49-F238E27FC236}">
                <a16:creationId xmlns:a16="http://schemas.microsoft.com/office/drawing/2014/main" id="{4A9A2086-5E0B-C410-2CA8-699FC2CD2AFE}"/>
              </a:ext>
            </a:extLst>
          </p:cNvPr>
          <p:cNvPicPr>
            <a:picLocks noChangeAspect="1"/>
          </p:cNvPicPr>
          <p:nvPr/>
        </p:nvPicPr>
        <p:blipFill>
          <a:blip r:embed="rId2"/>
          <a:stretch>
            <a:fillRect/>
          </a:stretch>
        </p:blipFill>
        <p:spPr>
          <a:xfrm>
            <a:off x="4795368" y="0"/>
            <a:ext cx="2601259" cy="2601259"/>
          </a:xfrm>
          <a:prstGeom prst="rect">
            <a:avLst/>
          </a:prstGeom>
        </p:spPr>
      </p:pic>
      <p:pic>
        <p:nvPicPr>
          <p:cNvPr id="5" name="Picture 4" descr="A red shield with white text&#10;&#10;AI-generated content may be incorrect.">
            <a:extLst>
              <a:ext uri="{FF2B5EF4-FFF2-40B4-BE49-F238E27FC236}">
                <a16:creationId xmlns:a16="http://schemas.microsoft.com/office/drawing/2014/main" id="{0120E5E0-C406-8172-1697-037CDABEFDB5}"/>
              </a:ext>
            </a:extLst>
          </p:cNvPr>
          <p:cNvPicPr>
            <a:picLocks noChangeAspect="1"/>
          </p:cNvPicPr>
          <p:nvPr/>
        </p:nvPicPr>
        <p:blipFill>
          <a:blip r:embed="rId3"/>
          <a:srcRect b="23705"/>
          <a:stretch>
            <a:fillRect/>
          </a:stretch>
        </p:blipFill>
        <p:spPr>
          <a:xfrm>
            <a:off x="5230921" y="5163506"/>
            <a:ext cx="1730158" cy="971550"/>
          </a:xfrm>
          <a:prstGeom prst="rect">
            <a:avLst/>
          </a:prstGeom>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3AB10-E9B3-3C9D-9300-17425C89C7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439295-6BE9-90FF-9C55-3A4207228CF7}"/>
              </a:ext>
            </a:extLst>
          </p:cNvPr>
          <p:cNvSpPr>
            <a:spLocks noGrp="1"/>
          </p:cNvSpPr>
          <p:nvPr>
            <p:ph type="title"/>
          </p:nvPr>
        </p:nvSpPr>
        <p:spPr>
          <a:xfrm>
            <a:off x="703730" y="1599854"/>
            <a:ext cx="10784540" cy="2815369"/>
          </a:xfrm>
        </p:spPr>
        <p:txBody>
          <a:bodyPr>
            <a:normAutofit/>
          </a:bodyPr>
          <a:lstStyle/>
          <a:p>
            <a:pPr algn="ctr"/>
            <a:r>
              <a:rPr lang="en-US" dirty="0"/>
              <a:t>"Therefore, go and make disciples of all nations…"</a:t>
            </a:r>
          </a:p>
        </p:txBody>
      </p:sp>
      <p:sp>
        <p:nvSpPr>
          <p:cNvPr id="3" name="Subtitle 2">
            <a:extLst>
              <a:ext uri="{FF2B5EF4-FFF2-40B4-BE49-F238E27FC236}">
                <a16:creationId xmlns:a16="http://schemas.microsoft.com/office/drawing/2014/main" id="{0AF4AB6E-8761-946F-403A-1B4B294D0DCC}"/>
              </a:ext>
            </a:extLst>
          </p:cNvPr>
          <p:cNvSpPr>
            <a:spLocks noGrp="1"/>
          </p:cNvSpPr>
          <p:nvPr>
            <p:ph type="body" idx="1"/>
          </p:nvPr>
        </p:nvSpPr>
        <p:spPr>
          <a:xfrm>
            <a:off x="1145382" y="5504328"/>
            <a:ext cx="9901237" cy="609601"/>
          </a:xfrm>
        </p:spPr>
        <p:txBody>
          <a:bodyPr vert="horz" lIns="91440" tIns="45720" rIns="91440" bIns="45720" rtlCol="0" anchor="t">
            <a:normAutofit/>
          </a:bodyPr>
          <a:lstStyle/>
          <a:p>
            <a:r>
              <a:rPr lang="en-US" dirty="0">
                <a:latin typeface="Avenir Next LT Pro"/>
              </a:rPr>
              <a:t>Matthew 28:19 (NIV)</a:t>
            </a:r>
            <a:endParaRPr lang="en-US" dirty="0"/>
          </a:p>
        </p:txBody>
      </p:sp>
    </p:spTree>
    <p:extLst>
      <p:ext uri="{BB962C8B-B14F-4D97-AF65-F5344CB8AC3E}">
        <p14:creationId xmlns:p14="http://schemas.microsoft.com/office/powerpoint/2010/main" val="2877347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with long hair and beard&#10;&#10;AI-generated content may be incorrect.">
            <a:extLst>
              <a:ext uri="{FF2B5EF4-FFF2-40B4-BE49-F238E27FC236}">
                <a16:creationId xmlns:a16="http://schemas.microsoft.com/office/drawing/2014/main" id="{312CC5AD-8113-2C56-561D-AC5EFB50B637}"/>
              </a:ext>
            </a:extLst>
          </p:cNvPr>
          <p:cNvPicPr>
            <a:picLocks noChangeAspect="1"/>
          </p:cNvPicPr>
          <p:nvPr/>
        </p:nvPicPr>
        <p:blipFill>
          <a:blip r:embed="rId2"/>
          <a:stretch>
            <a:fillRect/>
          </a:stretch>
        </p:blipFill>
        <p:spPr>
          <a:xfrm>
            <a:off x="-4377" y="-2575"/>
            <a:ext cx="12211049" cy="6873444"/>
          </a:xfrm>
          <a:prstGeom prst="rect">
            <a:avLst/>
          </a:prstGeom>
        </p:spPr>
      </p:pic>
    </p:spTree>
    <p:extLst>
      <p:ext uri="{BB962C8B-B14F-4D97-AF65-F5344CB8AC3E}">
        <p14:creationId xmlns:p14="http://schemas.microsoft.com/office/powerpoint/2010/main" val="3128971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8E6DE-B209-E1AC-DB4C-0F29D358F699}"/>
              </a:ext>
            </a:extLst>
          </p:cNvPr>
          <p:cNvSpPr>
            <a:spLocks noGrp="1"/>
          </p:cNvSpPr>
          <p:nvPr>
            <p:ph type="title"/>
          </p:nvPr>
        </p:nvSpPr>
        <p:spPr>
          <a:xfrm>
            <a:off x="475130" y="365760"/>
            <a:ext cx="11250706" cy="5093746"/>
          </a:xfrm>
        </p:spPr>
        <p:txBody>
          <a:bodyPr>
            <a:noAutofit/>
          </a:bodyPr>
          <a:lstStyle/>
          <a:p>
            <a:pPr algn="ctr"/>
            <a:r>
              <a:rPr lang="en-US" sz="4400" dirty="0">
                <a:latin typeface="Avenir Next LT Pro"/>
              </a:rPr>
              <a:t>Then Jesus said to his followers, </a:t>
            </a:r>
            <a:br>
              <a:rPr lang="en-US" sz="4400" dirty="0"/>
            </a:br>
            <a:r>
              <a:rPr lang="en-US" sz="4400" dirty="0">
                <a:latin typeface="Avenir Next LT Pro"/>
              </a:rPr>
              <a:t>“If any of you want to be my follower, you must stop thinking about yourself and what you want. You must be willing to carry the cross that is given to you for following me."</a:t>
            </a:r>
            <a:endParaRPr lang="en-US" sz="4400" dirty="0"/>
          </a:p>
        </p:txBody>
      </p:sp>
      <p:sp>
        <p:nvSpPr>
          <p:cNvPr id="3" name="Subtitle 2">
            <a:extLst>
              <a:ext uri="{FF2B5EF4-FFF2-40B4-BE49-F238E27FC236}">
                <a16:creationId xmlns:a16="http://schemas.microsoft.com/office/drawing/2014/main" id="{F31B4C3A-05FF-5060-169E-F3FB1116D027}"/>
              </a:ext>
            </a:extLst>
          </p:cNvPr>
          <p:cNvSpPr>
            <a:spLocks noGrp="1"/>
          </p:cNvSpPr>
          <p:nvPr>
            <p:ph type="body" idx="1"/>
          </p:nvPr>
        </p:nvSpPr>
        <p:spPr>
          <a:xfrm>
            <a:off x="1145381" y="5718125"/>
            <a:ext cx="9901237" cy="593030"/>
          </a:xfrm>
        </p:spPr>
        <p:txBody>
          <a:bodyPr vert="horz" lIns="91440" tIns="45720" rIns="91440" bIns="45720" rtlCol="0" anchor="t">
            <a:normAutofit/>
          </a:bodyPr>
          <a:lstStyle/>
          <a:p>
            <a:r>
              <a:rPr lang="en-US" dirty="0">
                <a:latin typeface="Avenir Next LT Pro"/>
              </a:rPr>
              <a:t>Matthew 16:24 (ERV)</a:t>
            </a:r>
            <a:endParaRPr lang="en-US" dirty="0"/>
          </a:p>
        </p:txBody>
      </p:sp>
    </p:spTree>
    <p:extLst>
      <p:ext uri="{BB962C8B-B14F-4D97-AF65-F5344CB8AC3E}">
        <p14:creationId xmlns:p14="http://schemas.microsoft.com/office/powerpoint/2010/main" val="36312314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10995-60D9-7006-8404-E57B6107C7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48EC5F-23DC-097A-CC2F-5C989DDA0143}"/>
              </a:ext>
            </a:extLst>
          </p:cNvPr>
          <p:cNvSpPr>
            <a:spLocks noGrp="1"/>
          </p:cNvSpPr>
          <p:nvPr>
            <p:ph type="title" idx="4294967295"/>
          </p:nvPr>
        </p:nvSpPr>
        <p:spPr>
          <a:xfrm>
            <a:off x="537883" y="1934205"/>
            <a:ext cx="11116235" cy="2989590"/>
          </a:xfrm>
        </p:spPr>
        <p:txBody>
          <a:bodyPr>
            <a:normAutofit/>
          </a:bodyPr>
          <a:lstStyle/>
          <a:p>
            <a:pPr algn="ctr"/>
            <a:r>
              <a:rPr lang="en-US" sz="6000" i="0" dirty="0">
                <a:latin typeface="Avenir Next LT Pro"/>
              </a:rPr>
              <a:t>1. Disciples turn from going their own way and follow him </a:t>
            </a:r>
          </a:p>
        </p:txBody>
      </p:sp>
    </p:spTree>
    <p:extLst>
      <p:ext uri="{BB962C8B-B14F-4D97-AF65-F5344CB8AC3E}">
        <p14:creationId xmlns:p14="http://schemas.microsoft.com/office/powerpoint/2010/main" val="3458338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9A2A1-6629-9021-B65C-AE26E279F1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6BEA88-4876-49A6-F13A-8F6798958B90}"/>
              </a:ext>
            </a:extLst>
          </p:cNvPr>
          <p:cNvSpPr>
            <a:spLocks noGrp="1"/>
          </p:cNvSpPr>
          <p:nvPr>
            <p:ph type="title" idx="4294967295"/>
          </p:nvPr>
        </p:nvSpPr>
        <p:spPr>
          <a:xfrm>
            <a:off x="246530" y="2021682"/>
            <a:ext cx="11698940" cy="2814637"/>
          </a:xfrm>
        </p:spPr>
        <p:txBody>
          <a:bodyPr>
            <a:noAutofit/>
          </a:bodyPr>
          <a:lstStyle/>
          <a:p>
            <a:pPr algn="ctr"/>
            <a:r>
              <a:rPr lang="en-US" sz="6000" i="0" dirty="0">
                <a:latin typeface="Avenir Next LT Pro"/>
              </a:rPr>
              <a:t>2. Disciples grow more like Jesus by staying connected to him</a:t>
            </a:r>
          </a:p>
        </p:txBody>
      </p:sp>
    </p:spTree>
    <p:extLst>
      <p:ext uri="{BB962C8B-B14F-4D97-AF65-F5344CB8AC3E}">
        <p14:creationId xmlns:p14="http://schemas.microsoft.com/office/powerpoint/2010/main" val="20211405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rl Fredricksen and Russell | Universe of Smash Bros Lawl Wiki | Fandom">
            <a:extLst>
              <a:ext uri="{FF2B5EF4-FFF2-40B4-BE49-F238E27FC236}">
                <a16:creationId xmlns:a16="http://schemas.microsoft.com/office/drawing/2014/main" id="{C237E86C-A1C9-EE0D-6A29-431262670374}"/>
              </a:ext>
            </a:extLst>
          </p:cNvPr>
          <p:cNvPicPr>
            <a:picLocks noChangeAspect="1"/>
          </p:cNvPicPr>
          <p:nvPr/>
        </p:nvPicPr>
        <p:blipFill>
          <a:blip r:embed="rId2"/>
          <a:stretch>
            <a:fillRect/>
          </a:stretch>
        </p:blipFill>
        <p:spPr>
          <a:xfrm>
            <a:off x="837481" y="257714"/>
            <a:ext cx="10502660" cy="6356949"/>
          </a:xfrm>
          <a:prstGeom prst="rect">
            <a:avLst/>
          </a:prstGeom>
        </p:spPr>
      </p:pic>
    </p:spTree>
    <p:extLst>
      <p:ext uri="{BB962C8B-B14F-4D97-AF65-F5344CB8AC3E}">
        <p14:creationId xmlns:p14="http://schemas.microsoft.com/office/powerpoint/2010/main" val="2897017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C7EADD-ADE0-DFD8-55C2-3E8E7360EC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8E9797-73FA-6507-D41F-11FEFF9F2F9D}"/>
              </a:ext>
            </a:extLst>
          </p:cNvPr>
          <p:cNvSpPr>
            <a:spLocks noGrp="1"/>
          </p:cNvSpPr>
          <p:nvPr>
            <p:ph type="title"/>
          </p:nvPr>
        </p:nvSpPr>
        <p:spPr>
          <a:xfrm>
            <a:off x="394447" y="394448"/>
            <a:ext cx="11403106" cy="6069105"/>
          </a:xfrm>
        </p:spPr>
        <p:txBody>
          <a:bodyPr>
            <a:noAutofit/>
          </a:bodyPr>
          <a:lstStyle/>
          <a:p>
            <a:pPr algn="ctr"/>
            <a:r>
              <a:rPr lang="en-US" sz="4400" baseline="30000" dirty="0"/>
              <a:t>4</a:t>
            </a:r>
            <a:r>
              <a:rPr lang="en-US" sz="4400" dirty="0"/>
              <a:t> “Remain in me, as I also remain in you. </a:t>
            </a:r>
            <a:br>
              <a:rPr lang="en-US" sz="4400" dirty="0"/>
            </a:br>
            <a:r>
              <a:rPr lang="en-US" sz="4400" dirty="0"/>
              <a:t>No branch can bear fruit by itself; it must remain in the vine. Neither can you bear fruit unless you remain in me.</a:t>
            </a:r>
          </a:p>
        </p:txBody>
      </p:sp>
    </p:spTree>
    <p:extLst>
      <p:ext uri="{BB962C8B-B14F-4D97-AF65-F5344CB8AC3E}">
        <p14:creationId xmlns:p14="http://schemas.microsoft.com/office/powerpoint/2010/main" val="23430493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C7EADD-ADE0-DFD8-55C2-3E8E7360EC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8E9797-73FA-6507-D41F-11FEFF9F2F9D}"/>
              </a:ext>
            </a:extLst>
          </p:cNvPr>
          <p:cNvSpPr>
            <a:spLocks noGrp="1"/>
          </p:cNvSpPr>
          <p:nvPr>
            <p:ph type="title"/>
          </p:nvPr>
        </p:nvSpPr>
        <p:spPr>
          <a:xfrm>
            <a:off x="484095" y="367552"/>
            <a:ext cx="11223811" cy="5038165"/>
          </a:xfrm>
        </p:spPr>
        <p:txBody>
          <a:bodyPr>
            <a:noAutofit/>
          </a:bodyPr>
          <a:lstStyle/>
          <a:p>
            <a:pPr algn="ctr"/>
            <a:r>
              <a:rPr lang="en-US" sz="4400" baseline="30000" dirty="0"/>
              <a:t>5</a:t>
            </a:r>
            <a:r>
              <a:rPr lang="en-US" sz="4400" dirty="0"/>
              <a:t> I am the vine; you are the branches. </a:t>
            </a:r>
            <a:br>
              <a:rPr lang="en-US" sz="4400" dirty="0"/>
            </a:br>
            <a:r>
              <a:rPr lang="en-US" sz="4400" dirty="0"/>
              <a:t>If you remain in me and I in you, you will bear much fruit; apart from me </a:t>
            </a:r>
            <a:br>
              <a:rPr lang="en-US" sz="4400" dirty="0"/>
            </a:br>
            <a:r>
              <a:rPr lang="en-US" sz="4400" dirty="0"/>
              <a:t>you can do nothing.”</a:t>
            </a:r>
          </a:p>
        </p:txBody>
      </p:sp>
      <p:sp>
        <p:nvSpPr>
          <p:cNvPr id="3" name="Subtitle 2">
            <a:extLst>
              <a:ext uri="{FF2B5EF4-FFF2-40B4-BE49-F238E27FC236}">
                <a16:creationId xmlns:a16="http://schemas.microsoft.com/office/drawing/2014/main" id="{B5F88CAB-EC72-5DEA-CEF0-D037574A7432}"/>
              </a:ext>
            </a:extLst>
          </p:cNvPr>
          <p:cNvSpPr>
            <a:spLocks noGrp="1"/>
          </p:cNvSpPr>
          <p:nvPr>
            <p:ph type="body" idx="1"/>
          </p:nvPr>
        </p:nvSpPr>
        <p:spPr>
          <a:xfrm>
            <a:off x="1145381" y="5505580"/>
            <a:ext cx="9901237" cy="566136"/>
          </a:xfrm>
        </p:spPr>
        <p:txBody>
          <a:bodyPr vert="horz" lIns="91440" tIns="45720" rIns="91440" bIns="45720" rtlCol="0" anchor="t">
            <a:normAutofit/>
          </a:bodyPr>
          <a:lstStyle/>
          <a:p>
            <a:r>
              <a:rPr lang="en-US" dirty="0">
                <a:latin typeface="Avenir Next LT Pro"/>
              </a:rPr>
              <a:t>John 15:4-5 (NIV)</a:t>
            </a:r>
            <a:endParaRPr lang="en-US" dirty="0"/>
          </a:p>
        </p:txBody>
      </p:sp>
    </p:spTree>
    <p:extLst>
      <p:ext uri="{BB962C8B-B14F-4D97-AF65-F5344CB8AC3E}">
        <p14:creationId xmlns:p14="http://schemas.microsoft.com/office/powerpoint/2010/main" val="683824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00D62D-F467-DE95-B644-230FB141A7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832528-2CA8-F4D7-ED90-DCDA60959E20}"/>
              </a:ext>
            </a:extLst>
          </p:cNvPr>
          <p:cNvSpPr>
            <a:spLocks noGrp="1"/>
          </p:cNvSpPr>
          <p:nvPr>
            <p:ph type="title" idx="4294967295"/>
          </p:nvPr>
        </p:nvSpPr>
        <p:spPr>
          <a:xfrm>
            <a:off x="520960" y="2019786"/>
            <a:ext cx="11150080" cy="2818428"/>
          </a:xfrm>
        </p:spPr>
        <p:txBody>
          <a:bodyPr anchor="ctr">
            <a:normAutofit/>
          </a:bodyPr>
          <a:lstStyle/>
          <a:p>
            <a:pPr algn="ctr"/>
            <a:r>
              <a:rPr lang="en-US" sz="6000" i="0" dirty="0">
                <a:latin typeface="Avenir Next LT Pro"/>
              </a:rPr>
              <a:t>3. Disciples make disciples</a:t>
            </a:r>
          </a:p>
        </p:txBody>
      </p:sp>
    </p:spTree>
    <p:extLst>
      <p:ext uri="{BB962C8B-B14F-4D97-AF65-F5344CB8AC3E}">
        <p14:creationId xmlns:p14="http://schemas.microsoft.com/office/powerpoint/2010/main" val="177764987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 Way PPT Template" id="{56ABF914-BD73-D64A-ACC4-354E5F7A2600}" vid="{B06BAEC8-D46B-FC4C-9F06-02A56001B9FF}"/>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 Way PPT Template" id="{56ABF914-BD73-D64A-ACC4-354E5F7A2600}" vid="{01112DDD-8EED-E64D-A7F1-2E3A0190E29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357dd1f-699d-4d79-9a3b-b8d4e997a419" xsi:nil="true"/>
    <lcf76f155ced4ddcb4097134ff3c332f xmlns="b7e36264-b76b-4546-857f-03fce5c6ba07">
      <Terms xmlns="http://schemas.microsoft.com/office/infopath/2007/PartnerControls"/>
    </lcf76f155ced4ddcb4097134ff3c332f>
    <LikesCount xmlns="http://schemas.microsoft.com/sharepoint/v3" xsi:nil="true"/>
    <_Flow_SignoffStatus xmlns="b7e36264-b76b-4546-857f-03fce5c6ba07" xsi:nil="true"/>
    <Ratings xmlns="http://schemas.microsoft.com/sharepoint/v3" xsi:nil="true"/>
    <LikedBy xmlns="http://schemas.microsoft.com/sharepoint/v3">
      <UserInfo>
        <DisplayName/>
        <AccountId xsi:nil="true"/>
        <AccountType/>
      </UserInfo>
    </LikedBy>
    <RatedBy xmlns="http://schemas.microsoft.com/sharepoint/v3">
      <UserInfo>
        <DisplayName/>
        <AccountId xsi:nil="true"/>
        <AccountType/>
      </UserInfo>
    </RatedBy>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28" ma:contentTypeDescription="Create a new document." ma:contentTypeScope="" ma:versionID="3da725855954b94dc8a7310bdccf429a">
  <xsd:schema xmlns:xsd="http://www.w3.org/2001/XMLSchema" xmlns:xs="http://www.w3.org/2001/XMLSchema" xmlns:p="http://schemas.microsoft.com/office/2006/metadata/properties" xmlns:ns1="http://schemas.microsoft.com/sharepoint/v3" xmlns:ns2="b7e36264-b76b-4546-857f-03fce5c6ba07" xmlns:ns3="7357dd1f-699d-4d79-9a3b-b8d4e997a419" targetNamespace="http://schemas.microsoft.com/office/2006/metadata/properties" ma:root="true" ma:fieldsID="f26a7edb458ee2b0cb3b95213a33a6af" ns1:_="" ns2:_="" ns3:_="">
    <xsd:import namespace="http://schemas.microsoft.com/sharepoint/v3"/>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28" nillable="true" ma:displayName="Rating (0-5)" ma:decimals="2" ma:description="Average value of all the ratings that have been submitted" ma:internalName="AverageRating" ma:readOnly="true">
      <xsd:simpleType>
        <xsd:restriction base="dms:Number"/>
      </xsd:simpleType>
    </xsd:element>
    <xsd:element name="RatingCount" ma:index="29" nillable="true" ma:displayName="Number of Ratings" ma:decimals="0" ma:description="Number of ratings submitted" ma:internalName="RatingCount" ma:readOnly="true">
      <xsd:simpleType>
        <xsd:restriction base="dms:Number"/>
      </xsd:simpleType>
    </xsd:element>
    <xsd:element name="RatedBy" ma:index="30"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1" nillable="true" ma:displayName="User ratings" ma:description="User ratings for the item" ma:hidden="true" ma:internalName="Ratings">
      <xsd:simpleType>
        <xsd:restriction base="dms:Note"/>
      </xsd:simpleType>
    </xsd:element>
    <xsd:element name="LikesCount" ma:index="32" nillable="true" ma:displayName="Number of Likes" ma:internalName="LikesCount">
      <xsd:simpleType>
        <xsd:restriction base="dms:Unknown"/>
      </xsd:simpleType>
    </xsd:element>
    <xsd:element name="LikedBy" ma:index="33"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404147A-C377-47BD-A0A6-0B298A63046C}">
  <ds:schemaRefs>
    <ds:schemaRef ds:uri="7357dd1f-699d-4d79-9a3b-b8d4e997a419"/>
    <ds:schemaRef ds:uri="http://schemas.microsoft.com/office/2006/documentManagement/types"/>
    <ds:schemaRef ds:uri="http://schemas.microsoft.com/sharepoint/v3"/>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 ds:uri="http://purl.org/dc/terms/"/>
    <ds:schemaRef ds:uri="b7e36264-b76b-4546-857f-03fce5c6ba07"/>
    <ds:schemaRef ds:uri="http://schemas.openxmlformats.org/package/2006/metadata/core-properties"/>
  </ds:schemaRefs>
</ds:datastoreItem>
</file>

<file path=customXml/itemProps2.xml><?xml version="1.0" encoding="utf-8"?>
<ds:datastoreItem xmlns:ds="http://schemas.openxmlformats.org/officeDocument/2006/customXml" ds:itemID="{BCFFDF9E-357B-4FF7-8D6C-A44A08F94BD3}">
  <ds:schemaRefs>
    <ds:schemaRef ds:uri="http://schemas.microsoft.com/sharepoint/v3/contenttype/forms"/>
  </ds:schemaRefs>
</ds:datastoreItem>
</file>

<file path=customXml/itemProps3.xml><?xml version="1.0" encoding="utf-8"?>
<ds:datastoreItem xmlns:ds="http://schemas.openxmlformats.org/officeDocument/2006/customXml" ds:itemID="{B1E7E281-7B0A-4F21-A471-877B68CA45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67</TotalTime>
  <Words>188</Words>
  <Application>Microsoft Office PowerPoint</Application>
  <PresentationFormat>Widescreen</PresentationFormat>
  <Paragraphs>12</Paragraphs>
  <Slides>10</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10</vt:i4>
      </vt:variant>
    </vt:vector>
  </HeadingPairs>
  <TitlesOfParts>
    <vt:vector size="17" baseType="lpstr">
      <vt:lpstr>Aptos</vt:lpstr>
      <vt:lpstr>Arial</vt:lpstr>
      <vt:lpstr>Avenir Next LT Pro</vt:lpstr>
      <vt:lpstr>Playfair Display</vt:lpstr>
      <vt:lpstr>Playfair Display Roman</vt:lpstr>
      <vt:lpstr>1_Office Theme</vt:lpstr>
      <vt:lpstr>2_Office Theme</vt:lpstr>
      <vt:lpstr>Discipleship</vt:lpstr>
      <vt:lpstr>PowerPoint Presentation</vt:lpstr>
      <vt:lpstr>Then Jesus said to his followers,  “If any of you want to be my follower, you must stop thinking about yourself and what you want. You must be willing to carry the cross that is given to you for following me."</vt:lpstr>
      <vt:lpstr>1. Disciples turn from going their own way and follow him </vt:lpstr>
      <vt:lpstr>2. Disciples grow more like Jesus by staying connected to him</vt:lpstr>
      <vt:lpstr>PowerPoint Presentation</vt:lpstr>
      <vt:lpstr>4 “Remain in me, as I also remain in you.  No branch can bear fruit by itself; it must remain in the vine. Neither can you bear fruit unless you remain in me.</vt:lpstr>
      <vt:lpstr>5 I am the vine; you are the branches.  If you remain in me and I in you, you will bear much fruit; apart from me  you can do nothing.”</vt:lpstr>
      <vt:lpstr>3. Disciples make disciples</vt:lpstr>
      <vt:lpstr>"Therefore, go and make disciples of all nations…"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Discipleship</dc:title>
  <dc:creator/>
  <cp:lastModifiedBy>Taryn Somerville</cp:lastModifiedBy>
  <cp:revision>27</cp:revision>
  <dcterms:created xsi:type="dcterms:W3CDTF">2025-09-25T00:08:13Z</dcterms:created>
  <dcterms:modified xsi:type="dcterms:W3CDTF">2025-12-19T04:45:21Z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y fmtid="{D5CDD505-2E9C-101B-9397-08002B2CF9AE}" pid="3" name="MediaServiceImageTags">
    <vt:lpwstr/>
  </property>
</Properties>
</file>