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58" r:id="rId7"/>
    <p:sldId id="264" r:id="rId8"/>
    <p:sldId id="263" r:id="rId9"/>
    <p:sldId id="265" r:id="rId10"/>
    <p:sldId id="262" r:id="rId11"/>
    <p:sldId id="266" r:id="rId12"/>
    <p:sldId id="261" r:id="rId13"/>
    <p:sldId id="259" r:id="rId14"/>
    <p:sldId id="26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79C63D-9796-8C07-950B-2E8FA5B6AFD1}" v="7" dt="2025-12-08T00:19:50.4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98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94F22A1A-1D25-B1C3-DE54-D35766C09102}"/>
    <pc:docChg chg="modSld">
      <pc:chgData name="Amy Durand" userId="S::amy.durand@salvationarmy.org.au::6e32e4e7-d7d1-4f22-ae33-cd744c73b3b6" providerId="AD" clId="Web-{94F22A1A-1D25-B1C3-DE54-D35766C09102}" dt="2025-12-02T04:16:26.440" v="4" actId="20577"/>
      <pc:docMkLst>
        <pc:docMk/>
      </pc:docMkLst>
      <pc:sldChg chg="modSp">
        <pc:chgData name="Amy Durand" userId="S::amy.durand@salvationarmy.org.au::6e32e4e7-d7d1-4f22-ae33-cd744c73b3b6" providerId="AD" clId="Web-{94F22A1A-1D25-B1C3-DE54-D35766C09102}" dt="2025-12-02T04:16:23.815" v="2" actId="20577"/>
        <pc:sldMkLst>
          <pc:docMk/>
          <pc:sldMk cId="1738921874" sldId="259"/>
        </pc:sldMkLst>
        <pc:spChg chg="mod">
          <ac:chgData name="Amy Durand" userId="S::amy.durand@salvationarmy.org.au::6e32e4e7-d7d1-4f22-ae33-cd744c73b3b6" providerId="AD" clId="Web-{94F22A1A-1D25-B1C3-DE54-D35766C09102}" dt="2025-12-02T04:16:23.815" v="2" actId="20577"/>
          <ac:spMkLst>
            <pc:docMk/>
            <pc:sldMk cId="1738921874" sldId="259"/>
            <ac:spMk id="2" creationId="{BE9E0352-7D4F-6A56-7FB9-B71691B7517E}"/>
          </ac:spMkLst>
        </pc:spChg>
      </pc:sldChg>
      <pc:sldChg chg="modSp">
        <pc:chgData name="Amy Durand" userId="S::amy.durand@salvationarmy.org.au::6e32e4e7-d7d1-4f22-ae33-cd744c73b3b6" providerId="AD" clId="Web-{94F22A1A-1D25-B1C3-DE54-D35766C09102}" dt="2025-12-02T04:16:26.440" v="4" actId="20577"/>
        <pc:sldMkLst>
          <pc:docMk/>
          <pc:sldMk cId="918543305" sldId="260"/>
        </pc:sldMkLst>
        <pc:spChg chg="mod">
          <ac:chgData name="Amy Durand" userId="S::amy.durand@salvationarmy.org.au::6e32e4e7-d7d1-4f22-ae33-cd744c73b3b6" providerId="AD" clId="Web-{94F22A1A-1D25-B1C3-DE54-D35766C09102}" dt="2025-12-02T04:16:26.440" v="4" actId="20577"/>
          <ac:spMkLst>
            <pc:docMk/>
            <pc:sldMk cId="918543305" sldId="260"/>
            <ac:spMk id="2" creationId="{B1F7BB74-691E-FCA2-FCA7-80FC3CC3082A}"/>
          </ac:spMkLst>
        </pc:spChg>
      </pc:sldChg>
      <pc:sldChg chg="modSp">
        <pc:chgData name="Amy Durand" userId="S::amy.durand@salvationarmy.org.au::6e32e4e7-d7d1-4f22-ae33-cd744c73b3b6" providerId="AD" clId="Web-{94F22A1A-1D25-B1C3-DE54-D35766C09102}" dt="2025-12-02T04:16:21.346" v="1" actId="20577"/>
        <pc:sldMkLst>
          <pc:docMk/>
          <pc:sldMk cId="3700330709" sldId="261"/>
        </pc:sldMkLst>
        <pc:spChg chg="mod">
          <ac:chgData name="Amy Durand" userId="S::amy.durand@salvationarmy.org.au::6e32e4e7-d7d1-4f22-ae33-cd744c73b3b6" providerId="AD" clId="Web-{94F22A1A-1D25-B1C3-DE54-D35766C09102}" dt="2025-12-02T04:16:21.346" v="1" actId="20577"/>
          <ac:spMkLst>
            <pc:docMk/>
            <pc:sldMk cId="3700330709" sldId="261"/>
            <ac:spMk id="2" creationId="{CFD07ADD-9E8B-374F-12DE-EDBF466FB36C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undo custSel addSld delSld modSld delMainMaster modMainMaster">
      <pc:chgData name="Isabelle Freckelton" userId="325fdac3-4a32-4177-9827-f4fd7dadb053" providerId="ADAL" clId="{59A0B576-907E-59AF-9680-1C0C486756F6}" dt="2025-11-18T21:33:22.820" v="59" actId="2711"/>
      <pc:docMkLst>
        <pc:docMk/>
      </pc:docMkLst>
      <pc:sldChg chg="addSp modSp mod modClrScheme chgLayout">
        <pc:chgData name="Isabelle Freckelton" userId="325fdac3-4a32-4177-9827-f4fd7dadb053" providerId="ADAL" clId="{59A0B576-907E-59AF-9680-1C0C486756F6}" dt="2025-11-18T21:32:53.367" v="57" actId="2711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1-18T21:32:53.367" v="57" actId="2711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Isabelle Freckelton" userId="325fdac3-4a32-4177-9827-f4fd7dadb053" providerId="ADAL" clId="{59A0B576-907E-59AF-9680-1C0C486756F6}" dt="2025-11-10T22:45:33.031" v="51" actId="1076"/>
          <ac:spMkLst>
            <pc:docMk/>
            <pc:sldMk cId="109857222" sldId="256"/>
            <ac:spMk id="3" creationId="{00000000-0000-0000-0000-000000000000}"/>
          </ac:spMkLst>
        </pc:spChg>
        <pc:picChg chg="add mod">
          <ac:chgData name="Isabelle Freckelton" userId="325fdac3-4a32-4177-9827-f4fd7dadb053" providerId="ADAL" clId="{59A0B576-907E-59AF-9680-1C0C486756F6}" dt="2025-11-10T22:45:25.770" v="50"/>
          <ac:picMkLst>
            <pc:docMk/>
            <pc:sldMk cId="109857222" sldId="256"/>
            <ac:picMk id="4" creationId="{C028E0A8-EAEC-1565-5374-1D68FBBCE767}"/>
          </ac:picMkLst>
        </pc:picChg>
        <pc:picChg chg="add mod">
          <ac:chgData name="Isabelle Freckelton" userId="325fdac3-4a32-4177-9827-f4fd7dadb053" providerId="ADAL" clId="{59A0B576-907E-59AF-9680-1C0C486756F6}" dt="2025-11-10T22:45:25.770" v="50"/>
          <ac:picMkLst>
            <pc:docMk/>
            <pc:sldMk cId="109857222" sldId="256"/>
            <ac:picMk id="5" creationId="{7B9E1DE6-B68E-4001-CA34-6C69CADFBD6A}"/>
          </ac:picMkLst>
        </pc:picChg>
      </pc:sldChg>
      <pc:sldChg chg="addSp delSp modSp mod modClrScheme chgLayout">
        <pc:chgData name="Isabelle Freckelton" userId="325fdac3-4a32-4177-9827-f4fd7dadb053" providerId="ADAL" clId="{59A0B576-907E-59AF-9680-1C0C486756F6}" dt="2025-11-10T22:43:56.844" v="28" actId="1076"/>
        <pc:sldMkLst>
          <pc:docMk/>
          <pc:sldMk cId="136159208" sldId="258"/>
        </pc:sldMkLst>
        <pc:spChg chg="mod ord">
          <ac:chgData name="Isabelle Freckelton" userId="325fdac3-4a32-4177-9827-f4fd7dadb053" providerId="ADAL" clId="{59A0B576-907E-59AF-9680-1C0C486756F6}" dt="2025-11-10T22:43:56.844" v="28" actId="1076"/>
          <ac:spMkLst>
            <pc:docMk/>
            <pc:sldMk cId="136159208" sldId="258"/>
            <ac:spMk id="2" creationId="{AA313E90-213B-9EAD-150F-4536374FAE3D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8T21:33:07.174" v="58" actId="700"/>
        <pc:sldMkLst>
          <pc:docMk/>
          <pc:sldMk cId="1738921874" sldId="259"/>
        </pc:sldMkLst>
        <pc:spChg chg="mod ord">
          <ac:chgData name="Isabelle Freckelton" userId="325fdac3-4a32-4177-9827-f4fd7dadb053" providerId="ADAL" clId="{59A0B576-907E-59AF-9680-1C0C486756F6}" dt="2025-11-18T21:33:07.174" v="58" actId="700"/>
          <ac:spMkLst>
            <pc:docMk/>
            <pc:sldMk cId="1738921874" sldId="259"/>
            <ac:spMk id="2" creationId="{BE9E0352-7D4F-6A56-7FB9-B71691B7517E}"/>
          </ac:spMkLst>
        </pc:spChg>
        <pc:spChg chg="add mod ord">
          <ac:chgData name="Isabelle Freckelton" userId="325fdac3-4a32-4177-9827-f4fd7dadb053" providerId="ADAL" clId="{59A0B576-907E-59AF-9680-1C0C486756F6}" dt="2025-11-18T21:33:07.174" v="58" actId="700"/>
          <ac:spMkLst>
            <pc:docMk/>
            <pc:sldMk cId="1738921874" sldId="259"/>
            <ac:spMk id="3" creationId="{26811E65-2D08-B265-A598-F5D0FFEB065D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8T21:33:07.174" v="58" actId="700"/>
        <pc:sldMkLst>
          <pc:docMk/>
          <pc:sldMk cId="918543305" sldId="260"/>
        </pc:sldMkLst>
        <pc:spChg chg="mod ord">
          <ac:chgData name="Isabelle Freckelton" userId="325fdac3-4a32-4177-9827-f4fd7dadb053" providerId="ADAL" clId="{59A0B576-907E-59AF-9680-1C0C486756F6}" dt="2025-11-18T21:33:07.174" v="58" actId="700"/>
          <ac:spMkLst>
            <pc:docMk/>
            <pc:sldMk cId="918543305" sldId="260"/>
            <ac:spMk id="2" creationId="{B1F7BB74-691E-FCA2-FCA7-80FC3CC3082A}"/>
          </ac:spMkLst>
        </pc:spChg>
        <pc:spChg chg="add mod ord">
          <ac:chgData name="Isabelle Freckelton" userId="325fdac3-4a32-4177-9827-f4fd7dadb053" providerId="ADAL" clId="{59A0B576-907E-59AF-9680-1C0C486756F6}" dt="2025-11-18T21:33:07.174" v="58" actId="700"/>
          <ac:spMkLst>
            <pc:docMk/>
            <pc:sldMk cId="918543305" sldId="260"/>
            <ac:spMk id="3" creationId="{D458AD38-D9A2-FCD6-88FF-4C877A5833CD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8T21:33:07.174" v="58" actId="700"/>
        <pc:sldMkLst>
          <pc:docMk/>
          <pc:sldMk cId="3700330709" sldId="261"/>
        </pc:sldMkLst>
        <pc:spChg chg="mod ord">
          <ac:chgData name="Isabelle Freckelton" userId="325fdac3-4a32-4177-9827-f4fd7dadb053" providerId="ADAL" clId="{59A0B576-907E-59AF-9680-1C0C486756F6}" dt="2025-11-18T21:33:07.174" v="58" actId="700"/>
          <ac:spMkLst>
            <pc:docMk/>
            <pc:sldMk cId="3700330709" sldId="261"/>
            <ac:spMk id="2" creationId="{CFD07ADD-9E8B-374F-12DE-EDBF466FB36C}"/>
          </ac:spMkLst>
        </pc:spChg>
        <pc:spChg chg="add mod ord">
          <ac:chgData name="Isabelle Freckelton" userId="325fdac3-4a32-4177-9827-f4fd7dadb053" providerId="ADAL" clId="{59A0B576-907E-59AF-9680-1C0C486756F6}" dt="2025-11-18T21:33:07.174" v="58" actId="700"/>
          <ac:spMkLst>
            <pc:docMk/>
            <pc:sldMk cId="3700330709" sldId="261"/>
            <ac:spMk id="3" creationId="{28B07C6F-58F8-CB41-7F3F-631923779DD1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0T22:44:17.459" v="36"/>
        <pc:sldMkLst>
          <pc:docMk/>
          <pc:sldMk cId="1721562632" sldId="262"/>
        </pc:sldMkLst>
        <pc:spChg chg="mod ord">
          <ac:chgData name="Isabelle Freckelton" userId="325fdac3-4a32-4177-9827-f4fd7dadb053" providerId="ADAL" clId="{59A0B576-907E-59AF-9680-1C0C486756F6}" dt="2025-11-10T22:44:14.330" v="34" actId="1076"/>
          <ac:spMkLst>
            <pc:docMk/>
            <pc:sldMk cId="1721562632" sldId="262"/>
            <ac:spMk id="2" creationId="{5B355BB9-A789-A5F9-03C6-430CD3CE4ABD}"/>
          </ac:spMkLst>
        </pc:spChg>
        <pc:spChg chg="add mod ord">
          <ac:chgData name="Isabelle Freckelton" userId="325fdac3-4a32-4177-9827-f4fd7dadb053" providerId="ADAL" clId="{59A0B576-907E-59AF-9680-1C0C486756F6}" dt="2025-11-10T22:44:11.975" v="33" actId="14100"/>
          <ac:spMkLst>
            <pc:docMk/>
            <pc:sldMk cId="1721562632" sldId="262"/>
            <ac:spMk id="4" creationId="{E0570ED2-204E-F4C7-C173-625C2CD31D1B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0T22:43:49.108" v="25" actId="1076"/>
        <pc:sldMkLst>
          <pc:docMk/>
          <pc:sldMk cId="1031202689" sldId="263"/>
        </pc:sldMkLst>
        <pc:spChg chg="mod ord">
          <ac:chgData name="Isabelle Freckelton" userId="325fdac3-4a32-4177-9827-f4fd7dadb053" providerId="ADAL" clId="{59A0B576-907E-59AF-9680-1C0C486756F6}" dt="2025-11-10T22:43:49.108" v="25" actId="1076"/>
          <ac:spMkLst>
            <pc:docMk/>
            <pc:sldMk cId="1031202689" sldId="263"/>
            <ac:spMk id="2" creationId="{02954671-8B27-E9AF-99D1-5F69F290CEB7}"/>
          </ac:spMkLst>
        </pc:spChg>
      </pc:sldChg>
      <pc:sldMasterChg chg="modSp modSldLayout">
        <pc:chgData name="Isabelle Freckelton" userId="325fdac3-4a32-4177-9827-f4fd7dadb053" providerId="ADAL" clId="{59A0B576-907E-59AF-9680-1C0C486756F6}" dt="2025-11-18T21:32:22.931" v="55" actId="2711"/>
        <pc:sldMasterMkLst>
          <pc:docMk/>
          <pc:sldMasterMk cId="2733479675" sldId="2147483672"/>
        </pc:sldMasterMkLst>
        <pc:spChg chg="mod">
          <ac:chgData name="Isabelle Freckelton" userId="325fdac3-4a32-4177-9827-f4fd7dadb053" providerId="ADAL" clId="{59A0B576-907E-59AF-9680-1C0C486756F6}" dt="2025-11-18T21:32:10.541" v="54" actId="2711"/>
          <ac:spMkLst>
            <pc:docMk/>
            <pc:sldMasterMk cId="2733479675" sldId="2147483672"/>
            <ac:spMk id="2" creationId="{0F8CF688-A150-E4B7-6234-B2E8D7578612}"/>
          </ac:spMkLst>
        </pc:spChg>
        <pc:sldLayoutChg chg="modSp mod">
          <pc:chgData name="Isabelle Freckelton" userId="325fdac3-4a32-4177-9827-f4fd7dadb053" providerId="ADAL" clId="{59A0B576-907E-59AF-9680-1C0C486756F6}" dt="2025-11-18T21:32:22.931" v="55" actId="2711"/>
          <pc:sldLayoutMkLst>
            <pc:docMk/>
            <pc:sldMasterMk cId="2733479675" sldId="2147483672"/>
            <pc:sldLayoutMk cId="4222085649" sldId="2147483675"/>
          </pc:sldLayoutMkLst>
          <pc:spChg chg="mod">
            <ac:chgData name="Isabelle Freckelton" userId="325fdac3-4a32-4177-9827-f4fd7dadb053" providerId="ADAL" clId="{59A0B576-907E-59AF-9680-1C0C486756F6}" dt="2025-11-18T21:32:22.931" v="55" actId="2711"/>
            <ac:spMkLst>
              <pc:docMk/>
              <pc:sldMasterMk cId="2733479675" sldId="2147483672"/>
              <pc:sldLayoutMk cId="4222085649" sldId="2147483675"/>
              <ac:spMk id="2" creationId="{7816ECC7-B6B3-1EE2-264E-387DEB671D65}"/>
            </ac:spMkLst>
          </pc:spChg>
        </pc:sldLayoutChg>
      </pc:sldMasterChg>
      <pc:sldMasterChg chg="modSp modSldLayout">
        <pc:chgData name="Isabelle Freckelton" userId="325fdac3-4a32-4177-9827-f4fd7dadb053" providerId="ADAL" clId="{59A0B576-907E-59AF-9680-1C0C486756F6}" dt="2025-11-18T21:33:22.820" v="59" actId="2711"/>
        <pc:sldMasterMkLst>
          <pc:docMk/>
          <pc:sldMasterMk cId="4149329900" sldId="2147483682"/>
        </pc:sldMasterMkLst>
        <pc:spChg chg="mod">
          <ac:chgData name="Isabelle Freckelton" userId="325fdac3-4a32-4177-9827-f4fd7dadb053" providerId="ADAL" clId="{59A0B576-907E-59AF-9680-1C0C486756F6}" dt="2025-11-18T21:33:22.820" v="59" actId="2711"/>
          <ac:spMkLst>
            <pc:docMk/>
            <pc:sldMasterMk cId="4149329900" sldId="2147483682"/>
            <ac:spMk id="2" creationId="{0F8CF688-A150-E4B7-6234-B2E8D7578612}"/>
          </ac:spMkLst>
        </pc:spChg>
        <pc:picChg chg="mod">
          <ac:chgData name="Isabelle Freckelton" userId="325fdac3-4a32-4177-9827-f4fd7dadb053" providerId="ADAL" clId="{59A0B576-907E-59AF-9680-1C0C486756F6}" dt="2025-11-10T23:09:39.412" v="52" actId="14826"/>
          <ac:picMkLst>
            <pc:docMk/>
            <pc:sldMasterMk cId="4149329900" sldId="2147483682"/>
            <ac:picMk id="8" creationId="{1517AD0D-87F8-B10C-D86D-D7D690A59A31}"/>
          </ac:picMkLst>
        </pc:picChg>
        <pc:sldLayoutChg chg="modSp mod">
          <pc:chgData name="Isabelle Freckelton" userId="325fdac3-4a32-4177-9827-f4fd7dadb053" providerId="ADAL" clId="{59A0B576-907E-59AF-9680-1C0C486756F6}" dt="2025-11-18T21:32:40.345" v="56" actId="2711"/>
          <pc:sldLayoutMkLst>
            <pc:docMk/>
            <pc:sldMasterMk cId="4149329900" sldId="2147483682"/>
            <pc:sldLayoutMk cId="3403594693" sldId="2147483685"/>
          </pc:sldLayoutMkLst>
          <pc:spChg chg="mod">
            <ac:chgData name="Isabelle Freckelton" userId="325fdac3-4a32-4177-9827-f4fd7dadb053" providerId="ADAL" clId="{59A0B576-907E-59AF-9680-1C0C486756F6}" dt="2025-11-18T21:32:40.345" v="56" actId="2711"/>
            <ac:spMkLst>
              <pc:docMk/>
              <pc:sldMasterMk cId="4149329900" sldId="2147483682"/>
              <pc:sldLayoutMk cId="3403594693" sldId="2147483685"/>
              <ac:spMk id="2" creationId="{7816ECC7-B6B3-1EE2-264E-387DEB671D65}"/>
            </ac:spMkLst>
          </pc:spChg>
        </pc:sldLayoutChg>
      </pc:sldMasterChg>
    </pc:docChg>
  </pc:docChgLst>
  <pc:docChgLst>
    <pc:chgData name="Adele Wakeling" userId="S::adele.wakeling@salvationarmy.org.au::b7afd67a-b179-4dfd-a649-da2b11702821" providerId="AD" clId="Web-{2B79C63D-9796-8C07-950B-2E8FA5B6AFD1}"/>
    <pc:docChg chg="modSld">
      <pc:chgData name="Adele Wakeling" userId="S::adele.wakeling@salvationarmy.org.au::b7afd67a-b179-4dfd-a649-da2b11702821" providerId="AD" clId="Web-{2B79C63D-9796-8C07-950B-2E8FA5B6AFD1}" dt="2025-12-08T00:19:47.893" v="5" actId="20577"/>
      <pc:docMkLst>
        <pc:docMk/>
      </pc:docMkLst>
      <pc:sldChg chg="modSp">
        <pc:chgData name="Adele Wakeling" userId="S::adele.wakeling@salvationarmy.org.au::b7afd67a-b179-4dfd-a649-da2b11702821" providerId="AD" clId="Web-{2B79C63D-9796-8C07-950B-2E8FA5B6AFD1}" dt="2025-12-08T00:19:47.893" v="5" actId="20577"/>
        <pc:sldMkLst>
          <pc:docMk/>
          <pc:sldMk cId="1721562632" sldId="262"/>
        </pc:sldMkLst>
        <pc:spChg chg="mod">
          <ac:chgData name="Adele Wakeling" userId="S::adele.wakeling@salvationarmy.org.au::b7afd67a-b179-4dfd-a649-da2b11702821" providerId="AD" clId="Web-{2B79C63D-9796-8C07-950B-2E8FA5B6AFD1}" dt="2025-12-08T00:19:47.893" v="5" actId="20577"/>
          <ac:spMkLst>
            <pc:docMk/>
            <pc:sldMk cId="1721562632" sldId="262"/>
            <ac:spMk id="4" creationId="{E0570ED2-204E-F4C7-C173-625C2CD31D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22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315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5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594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58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08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46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4332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901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88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850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085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594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32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3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49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18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7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2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81479"/>
            <a:ext cx="9144000" cy="2387600"/>
          </a:xfrm>
        </p:spPr>
        <p:txBody>
          <a:bodyPr>
            <a:normAutofit/>
          </a:bodyPr>
          <a:lstStyle/>
          <a:p>
            <a:r>
              <a:rPr lang="en-AU" sz="7200" b="1" noProof="0" dirty="0">
                <a:latin typeface="Playfair Display" panose="00000500000000000000" pitchFamily="2" charset="0"/>
              </a:rPr>
              <a:t>Prayer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83379"/>
            <a:ext cx="9144000" cy="70220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AU" sz="3200" noProof="0" dirty="0"/>
              <a:t>The Way | Jesus-centred, Spirit-led, hope revealed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028E0A8-EAEC-1565-5374-1D68FBBCE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368" y="0"/>
            <a:ext cx="2601259" cy="2601259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7B9E1DE6-B68E-4001-CA34-6C69CADFBD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705"/>
          <a:stretch>
            <a:fillRect/>
          </a:stretch>
        </p:blipFill>
        <p:spPr>
          <a:xfrm>
            <a:off x="5230921" y="5163506"/>
            <a:ext cx="1730158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CB449-DCFB-0B98-8E0E-5047BAF9E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BB74-691E-FCA2-FCA7-80FC3CC30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06" y="1676531"/>
            <a:ext cx="11098306" cy="2895469"/>
          </a:xfrm>
        </p:spPr>
        <p:txBody>
          <a:bodyPr anchor="ctr" anchorCtr="0">
            <a:normAutofit/>
          </a:bodyPr>
          <a:lstStyle/>
          <a:p>
            <a:pPr algn="ctr"/>
            <a:r>
              <a:rPr lang="en-US" i="0" dirty="0">
                <a:latin typeface="Avenir Next LT Pro"/>
              </a:rPr>
              <a:t>3. We can believe for big things </a:t>
            </a:r>
          </a:p>
        </p:txBody>
      </p:sp>
    </p:spTree>
    <p:extLst>
      <p:ext uri="{BB962C8B-B14F-4D97-AF65-F5344CB8AC3E}">
        <p14:creationId xmlns:p14="http://schemas.microsoft.com/office/powerpoint/2010/main" val="918543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13E90-213B-9EAD-150F-4536374FA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777" y="846438"/>
            <a:ext cx="11062446" cy="5165124"/>
          </a:xfrm>
        </p:spPr>
        <p:txBody>
          <a:bodyPr anchor="ctr" anchorCtr="0">
            <a:normAutofit/>
          </a:bodyPr>
          <a:lstStyle/>
          <a:p>
            <a:pPr algn="ctr"/>
            <a:r>
              <a:rPr lang="en-US" sz="5400" baseline="30000" dirty="0"/>
              <a:t>13 </a:t>
            </a:r>
            <a:r>
              <a:rPr lang="en-US" sz="5400" dirty="0"/>
              <a:t>Is anyone among you in trouble? Let them pray. Is anyone happy? Let them sing songs of praise. </a:t>
            </a:r>
          </a:p>
        </p:txBody>
      </p:sp>
    </p:spTree>
    <p:extLst>
      <p:ext uri="{BB962C8B-B14F-4D97-AF65-F5344CB8AC3E}">
        <p14:creationId xmlns:p14="http://schemas.microsoft.com/office/powerpoint/2010/main" val="136159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13E90-213B-9EAD-150F-4536374FA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776" y="846438"/>
            <a:ext cx="11089342" cy="5165124"/>
          </a:xfrm>
        </p:spPr>
        <p:txBody>
          <a:bodyPr anchor="ctr" anchorCtr="0">
            <a:noAutofit/>
          </a:bodyPr>
          <a:lstStyle/>
          <a:p>
            <a:pPr algn="ctr"/>
            <a:r>
              <a:rPr lang="en-US" sz="5400" baseline="30000" dirty="0"/>
              <a:t>14 </a:t>
            </a:r>
            <a:r>
              <a:rPr lang="en-US" sz="5400" dirty="0"/>
              <a:t>Is anyone among you sick? Let them call the elders of the church to pray over them and anoint them with oil in the name of the Lord. </a:t>
            </a:r>
          </a:p>
        </p:txBody>
      </p:sp>
    </p:spTree>
    <p:extLst>
      <p:ext uri="{BB962C8B-B14F-4D97-AF65-F5344CB8AC3E}">
        <p14:creationId xmlns:p14="http://schemas.microsoft.com/office/powerpoint/2010/main" val="631344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8976A-D3B3-26BE-180F-32E588DF2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4671-8B27-E9AF-99D1-5F69F290C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36" y="525162"/>
            <a:ext cx="11080376" cy="5807676"/>
          </a:xfrm>
        </p:spPr>
        <p:txBody>
          <a:bodyPr anchor="ctr" anchorCtr="0">
            <a:normAutofit/>
          </a:bodyPr>
          <a:lstStyle/>
          <a:p>
            <a:pPr algn="ctr"/>
            <a:r>
              <a:rPr lang="en-US" sz="5400" baseline="30000" dirty="0"/>
              <a:t>15 </a:t>
            </a:r>
            <a:r>
              <a:rPr lang="en-US" sz="5400" dirty="0"/>
              <a:t>And the prayer offered in faith will make the sick person well; the Lord will raise them up. If they have sinned, they will be forgiven. </a:t>
            </a:r>
          </a:p>
        </p:txBody>
      </p:sp>
    </p:spTree>
    <p:extLst>
      <p:ext uri="{BB962C8B-B14F-4D97-AF65-F5344CB8AC3E}">
        <p14:creationId xmlns:p14="http://schemas.microsoft.com/office/powerpoint/2010/main" val="1031202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8976A-D3B3-26BE-180F-32E588DF2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4671-8B27-E9AF-99D1-5F69F290C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812" y="525162"/>
            <a:ext cx="11008659" cy="5807676"/>
          </a:xfrm>
        </p:spPr>
        <p:txBody>
          <a:bodyPr anchor="ctr" anchorCtr="0">
            <a:noAutofit/>
          </a:bodyPr>
          <a:lstStyle/>
          <a:p>
            <a:pPr algn="ctr"/>
            <a:r>
              <a:rPr lang="en-US" sz="5400" baseline="30000" dirty="0"/>
              <a:t>16 </a:t>
            </a:r>
            <a:r>
              <a:rPr lang="en-US" sz="5400" dirty="0"/>
              <a:t>Therefore confess your sins to each other and pray for each other so that you may be healed. The prayer of a righteous person is powerful and effective. </a:t>
            </a:r>
          </a:p>
        </p:txBody>
      </p:sp>
    </p:spTree>
    <p:extLst>
      <p:ext uri="{BB962C8B-B14F-4D97-AF65-F5344CB8AC3E}">
        <p14:creationId xmlns:p14="http://schemas.microsoft.com/office/powerpoint/2010/main" val="249544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61BFE-C8F8-DB59-ABA6-442B3B1BE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55BB9-A789-A5F9-03C6-430CD3CE4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353" y="573741"/>
            <a:ext cx="10856259" cy="5602941"/>
          </a:xfrm>
        </p:spPr>
        <p:txBody>
          <a:bodyPr anchor="ctr">
            <a:noAutofit/>
          </a:bodyPr>
          <a:lstStyle/>
          <a:p>
            <a:pPr algn="ctr"/>
            <a:r>
              <a:rPr lang="en-US" sz="5400" baseline="30000" dirty="0"/>
              <a:t>17 </a:t>
            </a:r>
            <a:r>
              <a:rPr lang="en-US" sz="5400" dirty="0"/>
              <a:t>Elijah was a human being, even as we are. He prayed earnestly that it would not rain, and it did not rain on the land for three and a half years. </a:t>
            </a:r>
          </a:p>
        </p:txBody>
      </p:sp>
    </p:spTree>
    <p:extLst>
      <p:ext uri="{BB962C8B-B14F-4D97-AF65-F5344CB8AC3E}">
        <p14:creationId xmlns:p14="http://schemas.microsoft.com/office/powerpoint/2010/main" val="172156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61BFE-C8F8-DB59-ABA6-442B3B1BE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55BB9-A789-A5F9-03C6-430CD3CE4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072" y="748315"/>
            <a:ext cx="10784540" cy="4389049"/>
          </a:xfrm>
        </p:spPr>
        <p:txBody>
          <a:bodyPr anchor="ctr">
            <a:noAutofit/>
          </a:bodyPr>
          <a:lstStyle/>
          <a:p>
            <a:pPr algn="ctr"/>
            <a:r>
              <a:rPr lang="en-US" sz="5400" baseline="30000" dirty="0"/>
              <a:t>18 </a:t>
            </a:r>
            <a:r>
              <a:rPr lang="en-US" sz="5400" dirty="0"/>
              <a:t>Again he prayed, and the heavens gave rain, and the earth produced its crops.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570ED2-204E-F4C7-C173-625C2CD31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5572896"/>
            <a:ext cx="9901237" cy="53678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venir Next LT Pro"/>
              </a:rPr>
              <a:t>James 5:13-18 (NIV)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753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55A0C-E9B9-AF88-0862-96918D221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07ADD-9E8B-374F-12DE-EDBF466FB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177" y="1452316"/>
            <a:ext cx="10811436" cy="3953369"/>
          </a:xfrm>
        </p:spPr>
        <p:txBody>
          <a:bodyPr anchor="ctr" anchorCtr="0">
            <a:normAutofit/>
          </a:bodyPr>
          <a:lstStyle/>
          <a:p>
            <a:pPr algn="ctr"/>
            <a:r>
              <a:rPr lang="en-US" i="0" dirty="0">
                <a:latin typeface="Avenir Next LT Pro"/>
              </a:rPr>
              <a:t>1. Spending time with God should be natural and normal  </a:t>
            </a:r>
          </a:p>
        </p:txBody>
      </p:sp>
    </p:spTree>
    <p:extLst>
      <p:ext uri="{BB962C8B-B14F-4D97-AF65-F5344CB8AC3E}">
        <p14:creationId xmlns:p14="http://schemas.microsoft.com/office/powerpoint/2010/main" val="3700330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56B3D-7FED-5683-EE7E-CCFF5D70D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E0352-7D4F-6A56-7FB9-B71691B75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1612" y="1981266"/>
            <a:ext cx="9708777" cy="2895469"/>
          </a:xfrm>
        </p:spPr>
        <p:txBody>
          <a:bodyPr anchor="ctr" anchorCtr="0"/>
          <a:lstStyle/>
          <a:p>
            <a:pPr algn="ctr"/>
            <a:r>
              <a:rPr lang="en-US" i="0" dirty="0">
                <a:latin typeface="Avenir Next LT Pro"/>
              </a:rPr>
              <a:t>2. Intimacy brings comfort and strength</a:t>
            </a:r>
          </a:p>
        </p:txBody>
      </p:sp>
    </p:spTree>
    <p:extLst>
      <p:ext uri="{BB962C8B-B14F-4D97-AF65-F5344CB8AC3E}">
        <p14:creationId xmlns:p14="http://schemas.microsoft.com/office/powerpoint/2010/main" val="173892187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2AC4EB80-E173-4331-8E67-F36ED4E5E5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D43AE8-CEF1-443D-A135-D194F6A36A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0A7736-868C-4FB1-93BA-D024071D5E86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7357dd1f-699d-4d79-9a3b-b8d4e997a419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b7e36264-b76b-4546-857f-03fce5c6ba07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211</Words>
  <Application>Microsoft Office PowerPoint</Application>
  <PresentationFormat>Widescreen</PresentationFormat>
  <Paragraphs>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Arial</vt:lpstr>
      <vt:lpstr>Avenir Next LT Pro</vt:lpstr>
      <vt:lpstr>Playfair Display</vt:lpstr>
      <vt:lpstr>Playfair Display Roman</vt:lpstr>
      <vt:lpstr>1_Office Theme</vt:lpstr>
      <vt:lpstr>2_Office Theme</vt:lpstr>
      <vt:lpstr>Prayer</vt:lpstr>
      <vt:lpstr>13 Is anyone among you in trouble? Let them pray. Is anyone happy? Let them sing songs of praise. </vt:lpstr>
      <vt:lpstr>14 Is anyone among you sick? Let them call the elders of the church to pray over them and anoint them with oil in the name of the Lord. </vt:lpstr>
      <vt:lpstr>15 And the prayer offered in faith will make the sick person well; the Lord will raise them up. If they have sinned, they will be forgiven. </vt:lpstr>
      <vt:lpstr>16 Therefore confess your sins to each other and pray for each other so that you may be healed. The prayer of a righteous person is powerful and effective. </vt:lpstr>
      <vt:lpstr>17 Elijah was a human being, even as we are. He prayed earnestly that it would not rain, and it did not rain on the land for three and a half years. </vt:lpstr>
      <vt:lpstr>18 Again he prayed, and the heavens gave rain, and the earth produced its crops.</vt:lpstr>
      <vt:lpstr>1. Spending time with God should be natural and normal  </vt:lpstr>
      <vt:lpstr>2. Intimacy brings comfort and strength</vt:lpstr>
      <vt:lpstr>3. We can believe for big things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Prayer</dc:title>
  <dc:creator/>
  <cp:lastModifiedBy>Taryn Somerville</cp:lastModifiedBy>
  <cp:revision>11</cp:revision>
  <dcterms:created xsi:type="dcterms:W3CDTF">2025-09-25T00:27:29Z</dcterms:created>
  <dcterms:modified xsi:type="dcterms:W3CDTF">2025-12-19T05:00:35Z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