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2" r:id="rId5"/>
  </p:sldMasterIdLst>
  <p:sldIdLst>
    <p:sldId id="256" r:id="rId6"/>
    <p:sldId id="278" r:id="rId7"/>
    <p:sldId id="263" r:id="rId8"/>
    <p:sldId id="262" r:id="rId9"/>
    <p:sldId id="261" r:id="rId10"/>
    <p:sldId id="274" r:id="rId11"/>
    <p:sldId id="259" r:id="rId12"/>
    <p:sldId id="273" r:id="rId13"/>
    <p:sldId id="275" r:id="rId14"/>
    <p:sldId id="265" r:id="rId15"/>
    <p:sldId id="266" r:id="rId16"/>
    <p:sldId id="260" r:id="rId17"/>
    <p:sldId id="276" r:id="rId18"/>
    <p:sldId id="272" r:id="rId19"/>
    <p:sldId id="271" r:id="rId20"/>
    <p:sldId id="277" r:id="rId21"/>
    <p:sldId id="26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B57A5-3422-5AAC-5A01-6B12C9A89F74}" name="Taryn Somerville" initials="" userId="S::taryn.somerville@salvationarmy.org.au::69027dbc-bab2-498d-a7ad-5b94e4d4fd30" providerId="AD"/>
  <p188:author id="{58A1FEC0-5CA7-BE3C-DC26-F132A96FB832}" name="Adele Wakeling" initials="AW" userId="S::adele.wakeling@salvationarmy.org.au::b7afd67a-b179-4dfd-a649-da2b1170282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5924BB-EDB3-6BC2-33BA-FDEF4FB2C345}" v="27" dt="2025-12-08T01:48:38.3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92" autoAdjust="0"/>
    <p:restoredTop sz="94598"/>
  </p:normalViewPr>
  <p:slideViewPr>
    <p:cSldViewPr snapToGrid="0">
      <p:cViewPr>
        <p:scale>
          <a:sx n="100" d="100"/>
          <a:sy n="100" d="100"/>
        </p:scale>
        <p:origin x="192" y="2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ele Wakeling" userId="S::adele.wakeling@salvationarmy.org.au::b7afd67a-b179-4dfd-a649-da2b11702821" providerId="AD" clId="Web-{2E5924BB-EDB3-6BC2-33BA-FDEF4FB2C345}"/>
    <pc:docChg chg="mod modSld">
      <pc:chgData name="Adele Wakeling" userId="S::adele.wakeling@salvationarmy.org.au::b7afd67a-b179-4dfd-a649-da2b11702821" providerId="AD" clId="Web-{2E5924BB-EDB3-6BC2-33BA-FDEF4FB2C345}" dt="2025-12-08T01:48:38.359" v="21" actId="20577"/>
      <pc:docMkLst>
        <pc:docMk/>
      </pc:docMkLst>
      <pc:sldChg chg="modSp">
        <pc:chgData name="Adele Wakeling" userId="S::adele.wakeling@salvationarmy.org.au::b7afd67a-b179-4dfd-a649-da2b11702821" providerId="AD" clId="Web-{2E5924BB-EDB3-6BC2-33BA-FDEF4FB2C345}" dt="2025-12-08T01:42:15.454" v="2" actId="20577"/>
        <pc:sldMkLst>
          <pc:docMk/>
          <pc:sldMk cId="1721562632" sldId="262"/>
        </pc:sldMkLst>
        <pc:spChg chg="mod">
          <ac:chgData name="Adele Wakeling" userId="S::adele.wakeling@salvationarmy.org.au::b7afd67a-b179-4dfd-a649-da2b11702821" providerId="AD" clId="Web-{2E5924BB-EDB3-6BC2-33BA-FDEF4FB2C345}" dt="2025-12-08T01:42:15.454" v="2" actId="20577"/>
          <ac:spMkLst>
            <pc:docMk/>
            <pc:sldMk cId="1721562632" sldId="262"/>
            <ac:spMk id="4" creationId="{57E46CFC-7BB5-B71C-F7FE-2E7E99DA9EDF}"/>
          </ac:spMkLst>
        </pc:spChg>
      </pc:sldChg>
      <pc:sldChg chg="modSp">
        <pc:chgData name="Adele Wakeling" userId="S::adele.wakeling@salvationarmy.org.au::b7afd67a-b179-4dfd-a649-da2b11702821" providerId="AD" clId="Web-{2E5924BB-EDB3-6BC2-33BA-FDEF4FB2C345}" dt="2025-12-08T01:46:04.752" v="9" actId="20577"/>
        <pc:sldMkLst>
          <pc:docMk/>
          <pc:sldMk cId="2293119847" sldId="265"/>
        </pc:sldMkLst>
        <pc:spChg chg="mod">
          <ac:chgData name="Adele Wakeling" userId="S::adele.wakeling@salvationarmy.org.au::b7afd67a-b179-4dfd-a649-da2b11702821" providerId="AD" clId="Web-{2E5924BB-EDB3-6BC2-33BA-FDEF4FB2C345}" dt="2025-12-08T01:46:04.752" v="9" actId="20577"/>
          <ac:spMkLst>
            <pc:docMk/>
            <pc:sldMk cId="2293119847" sldId="265"/>
            <ac:spMk id="4" creationId="{F8C7CA0D-0708-DC9F-5A32-DB5E12FD47A3}"/>
          </ac:spMkLst>
        </pc:spChg>
      </pc:sldChg>
      <pc:sldChg chg="modSp">
        <pc:chgData name="Adele Wakeling" userId="S::adele.wakeling@salvationarmy.org.au::b7afd67a-b179-4dfd-a649-da2b11702821" providerId="AD" clId="Web-{2E5924BB-EDB3-6BC2-33BA-FDEF4FB2C345}" dt="2025-12-08T01:47:05.658" v="12" actId="20577"/>
        <pc:sldMkLst>
          <pc:docMk/>
          <pc:sldMk cId="2334586045" sldId="266"/>
        </pc:sldMkLst>
        <pc:spChg chg="mod">
          <ac:chgData name="Adele Wakeling" userId="S::adele.wakeling@salvationarmy.org.au::b7afd67a-b179-4dfd-a649-da2b11702821" providerId="AD" clId="Web-{2E5924BB-EDB3-6BC2-33BA-FDEF4FB2C345}" dt="2025-12-08T01:47:05.658" v="12" actId="20577"/>
          <ac:spMkLst>
            <pc:docMk/>
            <pc:sldMk cId="2334586045" sldId="266"/>
            <ac:spMk id="4" creationId="{60D49A35-7050-6915-02B2-EBE0CE7010A5}"/>
          </ac:spMkLst>
        </pc:spChg>
      </pc:sldChg>
      <pc:sldChg chg="modSp">
        <pc:chgData name="Adele Wakeling" userId="S::adele.wakeling@salvationarmy.org.au::b7afd67a-b179-4dfd-a649-da2b11702821" providerId="AD" clId="Web-{2E5924BB-EDB3-6BC2-33BA-FDEF4FB2C345}" dt="2025-12-08T01:47:47.306" v="16" actId="20577"/>
        <pc:sldMkLst>
          <pc:docMk/>
          <pc:sldMk cId="1636945030" sldId="271"/>
        </pc:sldMkLst>
        <pc:spChg chg="mod">
          <ac:chgData name="Adele Wakeling" userId="S::adele.wakeling@salvationarmy.org.au::b7afd67a-b179-4dfd-a649-da2b11702821" providerId="AD" clId="Web-{2E5924BB-EDB3-6BC2-33BA-FDEF4FB2C345}" dt="2025-12-08T01:47:47.306" v="16" actId="20577"/>
          <ac:spMkLst>
            <pc:docMk/>
            <pc:sldMk cId="1636945030" sldId="271"/>
            <ac:spMk id="4" creationId="{75F6CC33-CF26-DDA5-4399-8D10E4F9A6F1}"/>
          </ac:spMkLst>
        </pc:spChg>
      </pc:sldChg>
      <pc:sldChg chg="modSp">
        <pc:chgData name="Adele Wakeling" userId="S::adele.wakeling@salvationarmy.org.au::b7afd67a-b179-4dfd-a649-da2b11702821" providerId="AD" clId="Web-{2E5924BB-EDB3-6BC2-33BA-FDEF4FB2C345}" dt="2025-12-08T01:48:38.359" v="21" actId="20577"/>
        <pc:sldMkLst>
          <pc:docMk/>
          <pc:sldMk cId="1097910832" sldId="277"/>
        </pc:sldMkLst>
        <pc:spChg chg="mod">
          <ac:chgData name="Adele Wakeling" userId="S::adele.wakeling@salvationarmy.org.au::b7afd67a-b179-4dfd-a649-da2b11702821" providerId="AD" clId="Web-{2E5924BB-EDB3-6BC2-33BA-FDEF4FB2C345}" dt="2025-12-08T01:48:38.359" v="21" actId="20577"/>
          <ac:spMkLst>
            <pc:docMk/>
            <pc:sldMk cId="1097910832" sldId="277"/>
            <ac:spMk id="3" creationId="{31617B48-D58D-3CDE-7A71-093C3B48E25C}"/>
          </ac:spMkLst>
        </pc:spChg>
      </pc:sldChg>
    </pc:docChg>
  </pc:docChgLst>
  <pc:docChgLst>
    <pc:chgData name="Isabelle Freckelton" userId="325fdac3-4a32-4177-9827-f4fd7dadb053" providerId="ADAL" clId="{59A0B576-907E-59AF-9680-1C0C486756F6}"/>
    <pc:docChg chg="undo custSel addSld delSld modSld delMainMaster modMainMaster">
      <pc:chgData name="Isabelle Freckelton" userId="325fdac3-4a32-4177-9827-f4fd7dadb053" providerId="ADAL" clId="{59A0B576-907E-59AF-9680-1C0C486756F6}" dt="2025-11-18T21:31:36.589" v="144" actId="242"/>
      <pc:docMkLst>
        <pc:docMk/>
      </pc:docMkLst>
      <pc:sldChg chg="addSp modSp mod modClrScheme chgLayout">
        <pc:chgData name="Isabelle Freckelton" userId="325fdac3-4a32-4177-9827-f4fd7dadb053" providerId="ADAL" clId="{59A0B576-907E-59AF-9680-1C0C486756F6}" dt="2025-11-18T21:30:54.031" v="139" actId="2711"/>
        <pc:sldMkLst>
          <pc:docMk/>
          <pc:sldMk cId="109857222" sldId="256"/>
        </pc:sldMkLst>
        <pc:spChg chg="mod ord">
          <ac:chgData name="Isabelle Freckelton" userId="325fdac3-4a32-4177-9827-f4fd7dadb053" providerId="ADAL" clId="{59A0B576-907E-59AF-9680-1C0C486756F6}" dt="2025-11-18T21:30:54.031" v="139" actId="2711"/>
          <ac:spMkLst>
            <pc:docMk/>
            <pc:sldMk cId="109857222" sldId="256"/>
            <ac:spMk id="2" creationId="{00000000-0000-0000-0000-000000000000}"/>
          </ac:spMkLst>
        </pc:spChg>
        <pc:spChg chg="mod ord">
          <ac:chgData name="Isabelle Freckelton" userId="325fdac3-4a32-4177-9827-f4fd7dadb053" providerId="ADAL" clId="{59A0B576-907E-59AF-9680-1C0C486756F6}" dt="2025-11-10T22:59:02.684" v="0" actId="700"/>
          <ac:spMkLst>
            <pc:docMk/>
            <pc:sldMk cId="109857222" sldId="256"/>
            <ac:spMk id="3" creationId="{00000000-0000-0000-0000-000000000000}"/>
          </ac:spMkLst>
        </pc:spChg>
        <pc:picChg chg="add mod">
          <ac:chgData name="Isabelle Freckelton" userId="325fdac3-4a32-4177-9827-f4fd7dadb053" providerId="ADAL" clId="{59A0B576-907E-59AF-9680-1C0C486756F6}" dt="2025-11-10T23:05:08.703" v="116"/>
          <ac:picMkLst>
            <pc:docMk/>
            <pc:sldMk cId="109857222" sldId="256"/>
            <ac:picMk id="4" creationId="{6C406074-98D6-0EF6-A83D-43FDF6A5CA89}"/>
          </ac:picMkLst>
        </pc:picChg>
        <pc:picChg chg="add mod">
          <ac:chgData name="Isabelle Freckelton" userId="325fdac3-4a32-4177-9827-f4fd7dadb053" providerId="ADAL" clId="{59A0B576-907E-59AF-9680-1C0C486756F6}" dt="2025-11-10T23:05:08.703" v="116"/>
          <ac:picMkLst>
            <pc:docMk/>
            <pc:sldMk cId="109857222" sldId="256"/>
            <ac:picMk id="5" creationId="{4CAE80B0-1C76-0C8A-BD52-0309E6A50182}"/>
          </ac:picMkLst>
        </pc:picChg>
      </pc:sldChg>
      <pc:sldChg chg="addSp delSp modSp mod modClrScheme chgLayout">
        <pc:chgData name="Isabelle Freckelton" userId="325fdac3-4a32-4177-9827-f4fd7dadb053" providerId="ADAL" clId="{59A0B576-907E-59AF-9680-1C0C486756F6}" dt="2025-11-10T23:00:47.695" v="37" actId="1036"/>
        <pc:sldMkLst>
          <pc:docMk/>
          <pc:sldMk cId="136159208" sldId="258"/>
        </pc:sldMkLst>
        <pc:spChg chg="mod ord">
          <ac:chgData name="Isabelle Freckelton" userId="325fdac3-4a32-4177-9827-f4fd7dadb053" providerId="ADAL" clId="{59A0B576-907E-59AF-9680-1C0C486756F6}" dt="2025-11-10T23:00:47.695" v="37" actId="1036"/>
          <ac:spMkLst>
            <pc:docMk/>
            <pc:sldMk cId="136159208" sldId="258"/>
            <ac:spMk id="2" creationId="{AA313E90-213B-9EAD-150F-4536374FAE3D}"/>
          </ac:spMkLst>
        </pc:spChg>
      </pc:sldChg>
      <pc:sldChg chg="addSp delSp modSp mod modClrScheme chgLayout">
        <pc:chgData name="Isabelle Freckelton" userId="325fdac3-4a32-4177-9827-f4fd7dadb053" providerId="ADAL" clId="{59A0B576-907E-59AF-9680-1C0C486756F6}" dt="2025-11-18T21:31:08.665" v="141" actId="700"/>
        <pc:sldMkLst>
          <pc:docMk/>
          <pc:sldMk cId="1738921874" sldId="259"/>
        </pc:sldMkLst>
        <pc:spChg chg="mod ord">
          <ac:chgData name="Isabelle Freckelton" userId="325fdac3-4a32-4177-9827-f4fd7dadb053" providerId="ADAL" clId="{59A0B576-907E-59AF-9680-1C0C486756F6}" dt="2025-11-18T21:31:08.665" v="141" actId="700"/>
          <ac:spMkLst>
            <pc:docMk/>
            <pc:sldMk cId="1738921874" sldId="259"/>
            <ac:spMk id="2" creationId="{BE9E0352-7D4F-6A56-7FB9-B71691B7517E}"/>
          </ac:spMkLst>
        </pc:spChg>
        <pc:spChg chg="add mod ord">
          <ac:chgData name="Isabelle Freckelton" userId="325fdac3-4a32-4177-9827-f4fd7dadb053" providerId="ADAL" clId="{59A0B576-907E-59AF-9680-1C0C486756F6}" dt="2025-11-18T21:31:08.665" v="141" actId="700"/>
          <ac:spMkLst>
            <pc:docMk/>
            <pc:sldMk cId="1738921874" sldId="259"/>
            <ac:spMk id="4" creationId="{917ED98B-7AE8-C7C7-B75D-9D0B37084B68}"/>
          </ac:spMkLst>
        </pc:spChg>
      </pc:sldChg>
      <pc:sldChg chg="addSp delSp modSp mod modClrScheme chgLayout">
        <pc:chgData name="Isabelle Freckelton" userId="325fdac3-4a32-4177-9827-f4fd7dadb053" providerId="ADAL" clId="{59A0B576-907E-59AF-9680-1C0C486756F6}" dt="2025-11-18T21:31:20.438" v="142" actId="700"/>
        <pc:sldMkLst>
          <pc:docMk/>
          <pc:sldMk cId="918543305" sldId="260"/>
        </pc:sldMkLst>
        <pc:spChg chg="mod ord">
          <ac:chgData name="Isabelle Freckelton" userId="325fdac3-4a32-4177-9827-f4fd7dadb053" providerId="ADAL" clId="{59A0B576-907E-59AF-9680-1C0C486756F6}" dt="2025-11-18T21:31:20.438" v="142" actId="700"/>
          <ac:spMkLst>
            <pc:docMk/>
            <pc:sldMk cId="918543305" sldId="260"/>
            <ac:spMk id="2" creationId="{B1F7BB74-691E-FCA2-FCA7-80FC3CC3082A}"/>
          </ac:spMkLst>
        </pc:spChg>
        <pc:spChg chg="add mod ord">
          <ac:chgData name="Isabelle Freckelton" userId="325fdac3-4a32-4177-9827-f4fd7dadb053" providerId="ADAL" clId="{59A0B576-907E-59AF-9680-1C0C486756F6}" dt="2025-11-18T21:31:20.438" v="142" actId="700"/>
          <ac:spMkLst>
            <pc:docMk/>
            <pc:sldMk cId="918543305" sldId="260"/>
            <ac:spMk id="3" creationId="{9DF47437-2BCB-8329-82C6-CEDC2BBDF654}"/>
          </ac:spMkLst>
        </pc:spChg>
      </pc:sldChg>
      <pc:sldChg chg="addSp delSp modSp mod modClrScheme chgLayout">
        <pc:chgData name="Isabelle Freckelton" userId="325fdac3-4a32-4177-9827-f4fd7dadb053" providerId="ADAL" clId="{59A0B576-907E-59AF-9680-1C0C486756F6}" dt="2025-11-18T21:31:01.473" v="140" actId="700"/>
        <pc:sldMkLst>
          <pc:docMk/>
          <pc:sldMk cId="3700330709" sldId="261"/>
        </pc:sldMkLst>
        <pc:spChg chg="mod ord">
          <ac:chgData name="Isabelle Freckelton" userId="325fdac3-4a32-4177-9827-f4fd7dadb053" providerId="ADAL" clId="{59A0B576-907E-59AF-9680-1C0C486756F6}" dt="2025-11-18T21:31:01.473" v="140" actId="700"/>
          <ac:spMkLst>
            <pc:docMk/>
            <pc:sldMk cId="3700330709" sldId="261"/>
            <ac:spMk id="2" creationId="{CFD07ADD-9E8B-374F-12DE-EDBF466FB36C}"/>
          </ac:spMkLst>
        </pc:spChg>
        <pc:spChg chg="add mod ord">
          <ac:chgData name="Isabelle Freckelton" userId="325fdac3-4a32-4177-9827-f4fd7dadb053" providerId="ADAL" clId="{59A0B576-907E-59AF-9680-1C0C486756F6}" dt="2025-11-18T21:31:01.473" v="140" actId="700"/>
          <ac:spMkLst>
            <pc:docMk/>
            <pc:sldMk cId="3700330709" sldId="261"/>
            <ac:spMk id="3" creationId="{2772D440-DEB4-5527-2A45-24B50CA221D2}"/>
          </ac:spMkLst>
        </pc:spChg>
      </pc:sldChg>
      <pc:sldChg chg="addSp delSp modSp mod modClrScheme chgLayout">
        <pc:chgData name="Isabelle Freckelton" userId="325fdac3-4a32-4177-9827-f4fd7dadb053" providerId="ADAL" clId="{59A0B576-907E-59AF-9680-1C0C486756F6}" dt="2025-11-10T23:01:42.561" v="61" actId="1076"/>
        <pc:sldMkLst>
          <pc:docMk/>
          <pc:sldMk cId="1721562632" sldId="262"/>
        </pc:sldMkLst>
        <pc:spChg chg="mod ord">
          <ac:chgData name="Isabelle Freckelton" userId="325fdac3-4a32-4177-9827-f4fd7dadb053" providerId="ADAL" clId="{59A0B576-907E-59AF-9680-1C0C486756F6}" dt="2025-11-10T23:01:42.561" v="61" actId="1076"/>
          <ac:spMkLst>
            <pc:docMk/>
            <pc:sldMk cId="1721562632" sldId="262"/>
            <ac:spMk id="2" creationId="{5B355BB9-A789-A5F9-03C6-430CD3CE4ABD}"/>
          </ac:spMkLst>
        </pc:spChg>
        <pc:spChg chg="add mod ord">
          <ac:chgData name="Isabelle Freckelton" userId="325fdac3-4a32-4177-9827-f4fd7dadb053" providerId="ADAL" clId="{59A0B576-907E-59AF-9680-1C0C486756F6}" dt="2025-11-10T23:01:40.232" v="60" actId="1076"/>
          <ac:spMkLst>
            <pc:docMk/>
            <pc:sldMk cId="1721562632" sldId="262"/>
            <ac:spMk id="4" creationId="{57E46CFC-7BB5-B71C-F7FE-2E7E99DA9EDF}"/>
          </ac:spMkLst>
        </pc:spChg>
      </pc:sldChg>
      <pc:sldChg chg="addSp delSp modSp mod modClrScheme chgLayout">
        <pc:chgData name="Isabelle Freckelton" userId="325fdac3-4a32-4177-9827-f4fd7dadb053" providerId="ADAL" clId="{59A0B576-907E-59AF-9680-1C0C486756F6}" dt="2025-11-10T23:01:04.843" v="47" actId="1036"/>
        <pc:sldMkLst>
          <pc:docMk/>
          <pc:sldMk cId="1031202689" sldId="263"/>
        </pc:sldMkLst>
        <pc:spChg chg="mod ord">
          <ac:chgData name="Isabelle Freckelton" userId="325fdac3-4a32-4177-9827-f4fd7dadb053" providerId="ADAL" clId="{59A0B576-907E-59AF-9680-1C0C486756F6}" dt="2025-11-10T23:01:04.843" v="47" actId="1036"/>
          <ac:spMkLst>
            <pc:docMk/>
            <pc:sldMk cId="1031202689" sldId="263"/>
            <ac:spMk id="2" creationId="{02954671-8B27-E9AF-99D1-5F69F290CEB7}"/>
          </ac:spMkLst>
        </pc:spChg>
      </pc:sldChg>
      <pc:sldChg chg="addSp delSp modSp mod modClrScheme chgLayout">
        <pc:chgData name="Isabelle Freckelton" userId="325fdac3-4a32-4177-9827-f4fd7dadb053" providerId="ADAL" clId="{59A0B576-907E-59AF-9680-1C0C486756F6}" dt="2025-11-18T21:31:36.589" v="144" actId="242"/>
        <pc:sldMkLst>
          <pc:docMk/>
          <pc:sldMk cId="2552150972" sldId="264"/>
        </pc:sldMkLst>
        <pc:spChg chg="mod ord">
          <ac:chgData name="Isabelle Freckelton" userId="325fdac3-4a32-4177-9827-f4fd7dadb053" providerId="ADAL" clId="{59A0B576-907E-59AF-9680-1C0C486756F6}" dt="2025-11-18T21:31:36.589" v="144" actId="242"/>
          <ac:spMkLst>
            <pc:docMk/>
            <pc:sldMk cId="2552150972" sldId="264"/>
            <ac:spMk id="2" creationId="{9BF38C1B-B0DB-31DE-3858-AB86A46A6D58}"/>
          </ac:spMkLst>
        </pc:spChg>
        <pc:spChg chg="add mod ord">
          <ac:chgData name="Isabelle Freckelton" userId="325fdac3-4a32-4177-9827-f4fd7dadb053" providerId="ADAL" clId="{59A0B576-907E-59AF-9680-1C0C486756F6}" dt="2025-11-18T21:31:26.837" v="143" actId="700"/>
          <ac:spMkLst>
            <pc:docMk/>
            <pc:sldMk cId="2552150972" sldId="264"/>
            <ac:spMk id="3" creationId="{ABA6E29D-7791-71FB-E24E-41D81CA42872}"/>
          </ac:spMkLst>
        </pc:spChg>
      </pc:sldChg>
      <pc:sldChg chg="addSp delSp modSp mod modClrScheme chgLayout">
        <pc:chgData name="Isabelle Freckelton" userId="325fdac3-4a32-4177-9827-f4fd7dadb053" providerId="ADAL" clId="{59A0B576-907E-59AF-9680-1C0C486756F6}" dt="2025-11-18T21:28:17.276" v="126" actId="27636"/>
        <pc:sldMkLst>
          <pc:docMk/>
          <pc:sldMk cId="2293119847" sldId="265"/>
        </pc:sldMkLst>
        <pc:spChg chg="mod ord">
          <ac:chgData name="Isabelle Freckelton" userId="325fdac3-4a32-4177-9827-f4fd7dadb053" providerId="ADAL" clId="{59A0B576-907E-59AF-9680-1C0C486756F6}" dt="2025-11-18T21:28:17.275" v="125" actId="27636"/>
          <ac:spMkLst>
            <pc:docMk/>
            <pc:sldMk cId="2293119847" sldId="265"/>
            <ac:spMk id="2" creationId="{463DB8A2-FC4A-5979-B6AD-8C712BB7DAFE}"/>
          </ac:spMkLst>
        </pc:spChg>
        <pc:spChg chg="add mod ord">
          <ac:chgData name="Isabelle Freckelton" userId="325fdac3-4a32-4177-9827-f4fd7dadb053" providerId="ADAL" clId="{59A0B576-907E-59AF-9680-1C0C486756F6}" dt="2025-11-18T21:28:17.276" v="126" actId="27636"/>
          <ac:spMkLst>
            <pc:docMk/>
            <pc:sldMk cId="2293119847" sldId="265"/>
            <ac:spMk id="4" creationId="{F8C7CA0D-0708-DC9F-5A32-DB5E12FD47A3}"/>
          </ac:spMkLst>
        </pc:spChg>
      </pc:sldChg>
      <pc:sldChg chg="addSp delSp modSp mod modClrScheme chgLayout">
        <pc:chgData name="Isabelle Freckelton" userId="325fdac3-4a32-4177-9827-f4fd7dadb053" providerId="ADAL" clId="{59A0B576-907E-59AF-9680-1C0C486756F6}" dt="2025-11-18T21:28:22.644" v="127" actId="700"/>
        <pc:sldMkLst>
          <pc:docMk/>
          <pc:sldMk cId="2334586045" sldId="266"/>
        </pc:sldMkLst>
        <pc:spChg chg="mod ord">
          <ac:chgData name="Isabelle Freckelton" userId="325fdac3-4a32-4177-9827-f4fd7dadb053" providerId="ADAL" clId="{59A0B576-907E-59AF-9680-1C0C486756F6}" dt="2025-11-18T21:28:22.644" v="127" actId="700"/>
          <ac:spMkLst>
            <pc:docMk/>
            <pc:sldMk cId="2334586045" sldId="266"/>
            <ac:spMk id="2" creationId="{8E7AF2A1-A0F2-D666-75DF-15C4A0236DDD}"/>
          </ac:spMkLst>
        </pc:spChg>
        <pc:spChg chg="add mod ord">
          <ac:chgData name="Isabelle Freckelton" userId="325fdac3-4a32-4177-9827-f4fd7dadb053" providerId="ADAL" clId="{59A0B576-907E-59AF-9680-1C0C486756F6}" dt="2025-11-18T21:28:22.644" v="127" actId="700"/>
          <ac:spMkLst>
            <pc:docMk/>
            <pc:sldMk cId="2334586045" sldId="266"/>
            <ac:spMk id="4" creationId="{60D49A35-7050-6915-02B2-EBE0CE7010A5}"/>
          </ac:spMkLst>
        </pc:spChg>
      </pc:sldChg>
      <pc:sldChg chg="addSp delSp modSp mod modClrScheme chgLayout">
        <pc:chgData name="Isabelle Freckelton" userId="325fdac3-4a32-4177-9827-f4fd7dadb053" providerId="ADAL" clId="{59A0B576-907E-59AF-9680-1C0C486756F6}" dt="2025-11-10T23:04:32.102" v="109"/>
        <pc:sldMkLst>
          <pc:docMk/>
          <pc:sldMk cId="1636945030" sldId="271"/>
        </pc:sldMkLst>
        <pc:spChg chg="mod ord">
          <ac:chgData name="Isabelle Freckelton" userId="325fdac3-4a32-4177-9827-f4fd7dadb053" providerId="ADAL" clId="{59A0B576-907E-59AF-9680-1C0C486756F6}" dt="2025-11-10T23:04:28.725" v="107" actId="1076"/>
          <ac:spMkLst>
            <pc:docMk/>
            <pc:sldMk cId="1636945030" sldId="271"/>
            <ac:spMk id="2" creationId="{4F3AC679-023C-944F-6372-D99CFFDE969F}"/>
          </ac:spMkLst>
        </pc:spChg>
        <pc:spChg chg="add mod ord">
          <ac:chgData name="Isabelle Freckelton" userId="325fdac3-4a32-4177-9827-f4fd7dadb053" providerId="ADAL" clId="{59A0B576-907E-59AF-9680-1C0C486756F6}" dt="2025-11-10T23:04:25.312" v="106" actId="14100"/>
          <ac:spMkLst>
            <pc:docMk/>
            <pc:sldMk cId="1636945030" sldId="271"/>
            <ac:spMk id="4" creationId="{75F6CC33-CF26-DDA5-4399-8D10E4F9A6F1}"/>
          </ac:spMkLst>
        </pc:spChg>
      </pc:sldChg>
      <pc:sldChg chg="addSp delSp modSp mod modClrScheme chgLayout">
        <pc:chgData name="Isabelle Freckelton" userId="325fdac3-4a32-4177-9827-f4fd7dadb053" providerId="ADAL" clId="{59A0B576-907E-59AF-9680-1C0C486756F6}" dt="2025-11-10T23:04:14.473" v="102" actId="14100"/>
        <pc:sldMkLst>
          <pc:docMk/>
          <pc:sldMk cId="880927452" sldId="272"/>
        </pc:sldMkLst>
        <pc:spChg chg="mod ord">
          <ac:chgData name="Isabelle Freckelton" userId="325fdac3-4a32-4177-9827-f4fd7dadb053" providerId="ADAL" clId="{59A0B576-907E-59AF-9680-1C0C486756F6}" dt="2025-11-10T23:04:14.473" v="102" actId="14100"/>
          <ac:spMkLst>
            <pc:docMk/>
            <pc:sldMk cId="880927452" sldId="272"/>
            <ac:spMk id="2" creationId="{99C5658F-D136-3EBD-B43E-FDD771A774CE}"/>
          </ac:spMkLst>
        </pc:spChg>
      </pc:sldChg>
      <pc:sldChg chg="mod modClrScheme chgLayout">
        <pc:chgData name="Isabelle Freckelton" userId="325fdac3-4a32-4177-9827-f4fd7dadb053" providerId="ADAL" clId="{59A0B576-907E-59AF-9680-1C0C486756F6}" dt="2025-11-10T23:01:55.730" v="62" actId="700"/>
        <pc:sldMkLst>
          <pc:docMk/>
          <pc:sldMk cId="3468153816" sldId="273"/>
        </pc:sldMkLst>
      </pc:sldChg>
      <pc:sldChg chg="mod modClrScheme chgLayout">
        <pc:chgData name="Isabelle Freckelton" userId="325fdac3-4a32-4177-9827-f4fd7dadb053" providerId="ADAL" clId="{59A0B576-907E-59AF-9680-1C0C486756F6}" dt="2025-11-10T23:01:55.730" v="62" actId="700"/>
        <pc:sldMkLst>
          <pc:docMk/>
          <pc:sldMk cId="2226849835" sldId="274"/>
        </pc:sldMkLst>
      </pc:sldChg>
      <pc:sldChg chg="mod modClrScheme chgLayout">
        <pc:chgData name="Isabelle Freckelton" userId="325fdac3-4a32-4177-9827-f4fd7dadb053" providerId="ADAL" clId="{59A0B576-907E-59AF-9680-1C0C486756F6}" dt="2025-11-10T23:01:55.730" v="62" actId="700"/>
        <pc:sldMkLst>
          <pc:docMk/>
          <pc:sldMk cId="2154216537" sldId="275"/>
        </pc:sldMkLst>
      </pc:sldChg>
      <pc:sldChg chg="mod modClrScheme chgLayout">
        <pc:chgData name="Isabelle Freckelton" userId="325fdac3-4a32-4177-9827-f4fd7dadb053" providerId="ADAL" clId="{59A0B576-907E-59AF-9680-1C0C486756F6}" dt="2025-11-10T23:01:55.730" v="62" actId="700"/>
        <pc:sldMkLst>
          <pc:docMk/>
          <pc:sldMk cId="1178203915" sldId="276"/>
        </pc:sldMkLst>
      </pc:sldChg>
      <pc:sldChg chg="modSp new mod">
        <pc:chgData name="Isabelle Freckelton" userId="325fdac3-4a32-4177-9827-f4fd7dadb053" providerId="ADAL" clId="{59A0B576-907E-59AF-9680-1C0C486756F6}" dt="2025-11-10T23:04:36.149" v="110" actId="14100"/>
        <pc:sldMkLst>
          <pc:docMk/>
          <pc:sldMk cId="1097910832" sldId="277"/>
        </pc:sldMkLst>
        <pc:spChg chg="mod">
          <ac:chgData name="Isabelle Freckelton" userId="325fdac3-4a32-4177-9827-f4fd7dadb053" providerId="ADAL" clId="{59A0B576-907E-59AF-9680-1C0C486756F6}" dt="2025-11-10T23:00:16.449" v="18" actId="27636"/>
          <ac:spMkLst>
            <pc:docMk/>
            <pc:sldMk cId="1097910832" sldId="277"/>
            <ac:spMk id="2" creationId="{406E55D8-FEF4-7E7A-E7CB-3C598EC4AD95}"/>
          </ac:spMkLst>
        </pc:spChg>
        <pc:spChg chg="mod">
          <ac:chgData name="Isabelle Freckelton" userId="325fdac3-4a32-4177-9827-f4fd7dadb053" providerId="ADAL" clId="{59A0B576-907E-59AF-9680-1C0C486756F6}" dt="2025-11-10T23:04:36.149" v="110" actId="14100"/>
          <ac:spMkLst>
            <pc:docMk/>
            <pc:sldMk cId="1097910832" sldId="277"/>
            <ac:spMk id="3" creationId="{31617B48-D58D-3CDE-7A71-093C3B48E25C}"/>
          </ac:spMkLst>
        </pc:spChg>
      </pc:sldChg>
      <pc:sldMasterChg chg="modSp modSldLayout">
        <pc:chgData name="Isabelle Freckelton" userId="325fdac3-4a32-4177-9827-f4fd7dadb053" providerId="ADAL" clId="{59A0B576-907E-59AF-9680-1C0C486756F6}" dt="2025-11-18T21:30:29.517" v="137" actId="2711"/>
        <pc:sldMasterMkLst>
          <pc:docMk/>
          <pc:sldMasterMk cId="2936428131" sldId="2147483672"/>
        </pc:sldMasterMkLst>
        <pc:spChg chg="mod">
          <ac:chgData name="Isabelle Freckelton" userId="325fdac3-4a32-4177-9827-f4fd7dadb053" providerId="ADAL" clId="{59A0B576-907E-59AF-9680-1C0C486756F6}" dt="2025-11-18T21:29:39.376" v="132" actId="2711"/>
          <ac:spMkLst>
            <pc:docMk/>
            <pc:sldMasterMk cId="2936428131" sldId="2147483672"/>
            <ac:spMk id="2" creationId="{0F8CF688-A150-E4B7-6234-B2E8D7578612}"/>
          </ac:spMkLst>
        </pc:spChg>
        <pc:sldLayoutChg chg="modSp mod">
          <pc:chgData name="Isabelle Freckelton" userId="325fdac3-4a32-4177-9827-f4fd7dadb053" providerId="ADAL" clId="{59A0B576-907E-59AF-9680-1C0C486756F6}" dt="2025-11-18T21:26:21.373" v="118" actId="2711"/>
          <pc:sldLayoutMkLst>
            <pc:docMk/>
            <pc:sldMasterMk cId="2936428131" sldId="2147483672"/>
            <pc:sldLayoutMk cId="559308769" sldId="2147483673"/>
          </pc:sldLayoutMkLst>
          <pc:spChg chg="mod">
            <ac:chgData name="Isabelle Freckelton" userId="325fdac3-4a32-4177-9827-f4fd7dadb053" providerId="ADAL" clId="{59A0B576-907E-59AF-9680-1C0C486756F6}" dt="2025-11-18T21:26:21.373" v="118" actId="2711"/>
            <ac:spMkLst>
              <pc:docMk/>
              <pc:sldMasterMk cId="2936428131" sldId="2147483672"/>
              <pc:sldLayoutMk cId="559308769" sldId="2147483673"/>
              <ac:spMk id="3" creationId="{E97E3771-F342-D9C0-7730-91C2A5EA6434}"/>
            </ac:spMkLst>
          </pc:spChg>
        </pc:sldLayoutChg>
        <pc:sldLayoutChg chg="modSp mod">
          <pc:chgData name="Isabelle Freckelton" userId="325fdac3-4a32-4177-9827-f4fd7dadb053" providerId="ADAL" clId="{59A0B576-907E-59AF-9680-1C0C486756F6}" dt="2025-11-18T21:26:36.991" v="119" actId="2711"/>
          <pc:sldLayoutMkLst>
            <pc:docMk/>
            <pc:sldMasterMk cId="2936428131" sldId="2147483672"/>
            <pc:sldLayoutMk cId="1186061710" sldId="2147483674"/>
          </pc:sldLayoutMkLst>
          <pc:spChg chg="mod">
            <ac:chgData name="Isabelle Freckelton" userId="325fdac3-4a32-4177-9827-f4fd7dadb053" providerId="ADAL" clId="{59A0B576-907E-59AF-9680-1C0C486756F6}" dt="2025-11-18T21:26:36.991" v="119" actId="2711"/>
            <ac:spMkLst>
              <pc:docMk/>
              <pc:sldMasterMk cId="2936428131" sldId="2147483672"/>
              <pc:sldLayoutMk cId="1186061710" sldId="2147483674"/>
              <ac:spMk id="2" creationId="{7816ECC7-B6B3-1EE2-264E-387DEB671D65}"/>
            </ac:spMkLst>
          </pc:spChg>
        </pc:sldLayoutChg>
        <pc:sldLayoutChg chg="modSp mod">
          <pc:chgData name="Isabelle Freckelton" userId="325fdac3-4a32-4177-9827-f4fd7dadb053" providerId="ADAL" clId="{59A0B576-907E-59AF-9680-1C0C486756F6}" dt="2025-11-18T21:30:29.517" v="137" actId="2711"/>
          <pc:sldLayoutMkLst>
            <pc:docMk/>
            <pc:sldMasterMk cId="2936428131" sldId="2147483672"/>
            <pc:sldLayoutMk cId="1809029561" sldId="2147483675"/>
          </pc:sldLayoutMkLst>
          <pc:spChg chg="mod">
            <ac:chgData name="Isabelle Freckelton" userId="325fdac3-4a32-4177-9827-f4fd7dadb053" providerId="ADAL" clId="{59A0B576-907E-59AF-9680-1C0C486756F6}" dt="2025-11-18T21:30:29.517" v="137" actId="2711"/>
            <ac:spMkLst>
              <pc:docMk/>
              <pc:sldMasterMk cId="2936428131" sldId="2147483672"/>
              <pc:sldLayoutMk cId="1809029561" sldId="2147483675"/>
              <ac:spMk id="2" creationId="{7816ECC7-B6B3-1EE2-264E-387DEB671D65}"/>
            </ac:spMkLst>
          </pc:spChg>
        </pc:sldLayoutChg>
        <pc:sldLayoutChg chg="modSp mod">
          <pc:chgData name="Isabelle Freckelton" userId="325fdac3-4a32-4177-9827-f4fd7dadb053" providerId="ADAL" clId="{59A0B576-907E-59AF-9680-1C0C486756F6}" dt="2025-11-18T21:27:38.776" v="122" actId="2711"/>
          <pc:sldLayoutMkLst>
            <pc:docMk/>
            <pc:sldMasterMk cId="2936428131" sldId="2147483672"/>
            <pc:sldLayoutMk cId="2247134443" sldId="2147483677"/>
          </pc:sldLayoutMkLst>
          <pc:spChg chg="mod">
            <ac:chgData name="Isabelle Freckelton" userId="325fdac3-4a32-4177-9827-f4fd7dadb053" providerId="ADAL" clId="{59A0B576-907E-59AF-9680-1C0C486756F6}" dt="2025-11-18T21:27:38.776" v="122" actId="2711"/>
            <ac:spMkLst>
              <pc:docMk/>
              <pc:sldMasterMk cId="2936428131" sldId="2147483672"/>
              <pc:sldLayoutMk cId="2247134443" sldId="2147483677"/>
              <ac:spMk id="2" creationId="{FADAFBA3-AA4E-679C-0E68-AE45E84E06B1}"/>
            </ac:spMkLst>
          </pc:spChg>
        </pc:sldLayoutChg>
      </pc:sldMasterChg>
      <pc:sldMasterChg chg="modSp modSldLayout">
        <pc:chgData name="Isabelle Freckelton" userId="325fdac3-4a32-4177-9827-f4fd7dadb053" providerId="ADAL" clId="{59A0B576-907E-59AF-9680-1C0C486756F6}" dt="2025-11-18T21:30:21.282" v="134" actId="2711"/>
        <pc:sldMasterMkLst>
          <pc:docMk/>
          <pc:sldMasterMk cId="3150031328" sldId="2147483682"/>
        </pc:sldMasterMkLst>
        <pc:spChg chg="mod">
          <ac:chgData name="Isabelle Freckelton" userId="325fdac3-4a32-4177-9827-f4fd7dadb053" providerId="ADAL" clId="{59A0B576-907E-59AF-9680-1C0C486756F6}" dt="2025-11-18T21:29:24.637" v="131" actId="2711"/>
          <ac:spMkLst>
            <pc:docMk/>
            <pc:sldMasterMk cId="3150031328" sldId="2147483682"/>
            <ac:spMk id="2" creationId="{0F8CF688-A150-E4B7-6234-B2E8D7578612}"/>
          </ac:spMkLst>
        </pc:spChg>
        <pc:picChg chg="mod">
          <ac:chgData name="Isabelle Freckelton" userId="325fdac3-4a32-4177-9827-f4fd7dadb053" providerId="ADAL" clId="{59A0B576-907E-59AF-9680-1C0C486756F6}" dt="2025-11-10T23:05:51.049" v="117" actId="14826"/>
          <ac:picMkLst>
            <pc:docMk/>
            <pc:sldMasterMk cId="3150031328" sldId="2147483682"/>
            <ac:picMk id="8" creationId="{1517AD0D-87F8-B10C-D86D-D7D690A59A31}"/>
          </ac:picMkLst>
        </pc:picChg>
        <pc:sldLayoutChg chg="modSp mod">
          <pc:chgData name="Isabelle Freckelton" userId="325fdac3-4a32-4177-9827-f4fd7dadb053" providerId="ADAL" clId="{59A0B576-907E-59AF-9680-1C0C486756F6}" dt="2025-11-18T21:26:50.242" v="120" actId="2711"/>
          <pc:sldLayoutMkLst>
            <pc:docMk/>
            <pc:sldMasterMk cId="3150031328" sldId="2147483682"/>
            <pc:sldLayoutMk cId="2749076284" sldId="2147483683"/>
          </pc:sldLayoutMkLst>
          <pc:spChg chg="mod">
            <ac:chgData name="Isabelle Freckelton" userId="325fdac3-4a32-4177-9827-f4fd7dadb053" providerId="ADAL" clId="{59A0B576-907E-59AF-9680-1C0C486756F6}" dt="2025-11-18T21:26:50.242" v="120" actId="2711"/>
            <ac:spMkLst>
              <pc:docMk/>
              <pc:sldMasterMk cId="3150031328" sldId="2147483682"/>
              <pc:sldLayoutMk cId="2749076284" sldId="2147483683"/>
              <ac:spMk id="11" creationId="{C4642BD9-381A-16DF-FDE2-24A5F321E706}"/>
            </ac:spMkLst>
          </pc:spChg>
        </pc:sldLayoutChg>
        <pc:sldLayoutChg chg="modSp mod">
          <pc:chgData name="Isabelle Freckelton" userId="325fdac3-4a32-4177-9827-f4fd7dadb053" providerId="ADAL" clId="{59A0B576-907E-59AF-9680-1C0C486756F6}" dt="2025-11-18T21:26:57.510" v="121" actId="2711"/>
          <pc:sldLayoutMkLst>
            <pc:docMk/>
            <pc:sldMasterMk cId="3150031328" sldId="2147483682"/>
            <pc:sldLayoutMk cId="2767971197" sldId="2147483684"/>
          </pc:sldLayoutMkLst>
          <pc:spChg chg="mod">
            <ac:chgData name="Isabelle Freckelton" userId="325fdac3-4a32-4177-9827-f4fd7dadb053" providerId="ADAL" clId="{59A0B576-907E-59AF-9680-1C0C486756F6}" dt="2025-11-18T21:26:57.510" v="121" actId="2711"/>
            <ac:spMkLst>
              <pc:docMk/>
              <pc:sldMasterMk cId="3150031328" sldId="2147483682"/>
              <pc:sldLayoutMk cId="2767971197" sldId="2147483684"/>
              <ac:spMk id="9" creationId="{6D27575E-CEA4-287E-2046-595179043553}"/>
            </ac:spMkLst>
          </pc:spChg>
        </pc:sldLayoutChg>
        <pc:sldLayoutChg chg="modSp mod">
          <pc:chgData name="Isabelle Freckelton" userId="325fdac3-4a32-4177-9827-f4fd7dadb053" providerId="ADAL" clId="{59A0B576-907E-59AF-9680-1C0C486756F6}" dt="2025-11-18T21:30:21.282" v="134" actId="2711"/>
          <pc:sldLayoutMkLst>
            <pc:docMk/>
            <pc:sldMasterMk cId="3150031328" sldId="2147483682"/>
            <pc:sldLayoutMk cId="883936353" sldId="2147483685"/>
          </pc:sldLayoutMkLst>
          <pc:spChg chg="mod">
            <ac:chgData name="Isabelle Freckelton" userId="325fdac3-4a32-4177-9827-f4fd7dadb053" providerId="ADAL" clId="{59A0B576-907E-59AF-9680-1C0C486756F6}" dt="2025-11-18T21:30:21.282" v="134" actId="2711"/>
            <ac:spMkLst>
              <pc:docMk/>
              <pc:sldMasterMk cId="3150031328" sldId="2147483682"/>
              <pc:sldLayoutMk cId="883936353" sldId="2147483685"/>
              <ac:spMk id="2" creationId="{7816ECC7-B6B3-1EE2-264E-387DEB671D65}"/>
            </ac:spMkLst>
          </pc:spChg>
        </pc:sldLayoutChg>
        <pc:sldLayoutChg chg="modSp mod">
          <pc:chgData name="Isabelle Freckelton" userId="325fdac3-4a32-4177-9827-f4fd7dadb053" providerId="ADAL" clId="{59A0B576-907E-59AF-9680-1C0C486756F6}" dt="2025-11-18T21:28:06.007" v="123" actId="2711"/>
          <pc:sldLayoutMkLst>
            <pc:docMk/>
            <pc:sldMasterMk cId="3150031328" sldId="2147483682"/>
            <pc:sldLayoutMk cId="2493069790" sldId="2147483687"/>
          </pc:sldLayoutMkLst>
          <pc:spChg chg="mod">
            <ac:chgData name="Isabelle Freckelton" userId="325fdac3-4a32-4177-9827-f4fd7dadb053" providerId="ADAL" clId="{59A0B576-907E-59AF-9680-1C0C486756F6}" dt="2025-11-18T21:28:06.007" v="123" actId="2711"/>
            <ac:spMkLst>
              <pc:docMk/>
              <pc:sldMasterMk cId="3150031328" sldId="2147483682"/>
              <pc:sldLayoutMk cId="2493069790" sldId="2147483687"/>
              <ac:spMk id="2" creationId="{FADAFBA3-AA4E-679C-0E68-AE45E84E06B1}"/>
            </ac:spMkLst>
          </pc:spChg>
        </pc:sldLayout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white background with lines&#10;&#10;AI-generated content may be incorrect.">
            <a:extLst>
              <a:ext uri="{FF2B5EF4-FFF2-40B4-BE49-F238E27FC236}">
                <a16:creationId xmlns:a16="http://schemas.microsoft.com/office/drawing/2014/main" id="{BB2D77BC-2FBC-750D-57F1-F9956CC2C749}"/>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3" name="Title 1">
            <a:extLst>
              <a:ext uri="{FF2B5EF4-FFF2-40B4-BE49-F238E27FC236}">
                <a16:creationId xmlns:a16="http://schemas.microsoft.com/office/drawing/2014/main" id="{E97E3771-F342-D9C0-7730-91C2A5EA6434}"/>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7200">
                <a:latin typeface="Avenir Next LT Pro" panose="020B0504020202020204" pitchFamily="34" charset="77"/>
              </a:defRPr>
            </a:lvl1pPr>
          </a:lstStyle>
          <a:p>
            <a:r>
              <a:rPr lang="en-GB" dirty="0"/>
              <a:t>Click to edit Master title style</a:t>
            </a:r>
            <a:endParaRPr lang="en-US" dirty="0"/>
          </a:p>
        </p:txBody>
      </p:sp>
    </p:spTree>
    <p:extLst>
      <p:ext uri="{BB962C8B-B14F-4D97-AF65-F5344CB8AC3E}">
        <p14:creationId xmlns:p14="http://schemas.microsoft.com/office/powerpoint/2010/main" val="5593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11" name="Title 1">
            <a:extLst>
              <a:ext uri="{FF2B5EF4-FFF2-40B4-BE49-F238E27FC236}">
                <a16:creationId xmlns:a16="http://schemas.microsoft.com/office/drawing/2014/main" id="{C4642BD9-381A-16DF-FDE2-24A5F321E706}"/>
              </a:ext>
            </a:extLst>
          </p:cNvPr>
          <p:cNvSpPr>
            <a:spLocks noGrp="1"/>
          </p:cNvSpPr>
          <p:nvPr>
            <p:ph type="ctrTitle"/>
          </p:nvPr>
        </p:nvSpPr>
        <p:spPr>
          <a:xfrm>
            <a:off x="1524000" y="1122361"/>
            <a:ext cx="9144000" cy="4759823"/>
          </a:xfrm>
        </p:spPr>
        <p:txBody>
          <a:bodyPr anchor="ctr">
            <a:normAutofit/>
          </a:bodyPr>
          <a:lstStyle>
            <a:lvl1pPr algn="ctr">
              <a:defRPr sz="7200">
                <a:latin typeface="Avenir Next LT Pro" panose="020B0504020202020204" pitchFamily="34" charset="77"/>
              </a:defRPr>
            </a:lvl1pPr>
          </a:lstStyle>
          <a:p>
            <a:r>
              <a:rPr lang="en-GB"/>
              <a:t>Click to edit Master title style</a:t>
            </a:r>
            <a:endParaRPr lang="en-US"/>
          </a:p>
        </p:txBody>
      </p:sp>
    </p:spTree>
    <p:extLst>
      <p:ext uri="{BB962C8B-B14F-4D97-AF65-F5344CB8AC3E}">
        <p14:creationId xmlns:p14="http://schemas.microsoft.com/office/powerpoint/2010/main" val="2749076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
        <p:nvSpPr>
          <p:cNvPr id="9" name="Title 1">
            <a:extLst>
              <a:ext uri="{FF2B5EF4-FFF2-40B4-BE49-F238E27FC236}">
                <a16:creationId xmlns:a16="http://schemas.microsoft.com/office/drawing/2014/main" id="{6D27575E-CEA4-287E-2046-595179043553}"/>
              </a:ext>
            </a:extLst>
          </p:cNvPr>
          <p:cNvSpPr>
            <a:spLocks noGrp="1"/>
          </p:cNvSpPr>
          <p:nvPr>
            <p:ph type="ctrTitle"/>
          </p:nvPr>
        </p:nvSpPr>
        <p:spPr>
          <a:xfrm>
            <a:off x="1524000" y="1122361"/>
            <a:ext cx="9144000" cy="4759823"/>
          </a:xfrm>
        </p:spPr>
        <p:txBody>
          <a:bodyPr anchor="ctr">
            <a:normAutofit/>
          </a:bodyPr>
          <a:lstStyle>
            <a:lvl1pPr algn="ctr">
              <a:defRPr sz="4800">
                <a:latin typeface="Avenir Next LT Pro" panose="020B0504020202020204" pitchFamily="34" charset="77"/>
              </a:defRPr>
            </a:lvl1pPr>
          </a:lstStyle>
          <a:p>
            <a:r>
              <a:rPr lang="en-GB"/>
              <a:t>Click to edit Master title style</a:t>
            </a:r>
            <a:endParaRPr lang="en-US"/>
          </a:p>
        </p:txBody>
      </p:sp>
    </p:spTree>
    <p:extLst>
      <p:ext uri="{BB962C8B-B14F-4D97-AF65-F5344CB8AC3E}">
        <p14:creationId xmlns:p14="http://schemas.microsoft.com/office/powerpoint/2010/main" val="2767971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p:spPr>
        <p:txBody>
          <a:bodyPr anchor="b"/>
          <a:lstStyle>
            <a:lvl1pPr algn="ctr">
              <a:defRPr sz="6000">
                <a:latin typeface="Playfair Display Roman" pitchFamily="2" charset="77"/>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89208"/>
            <a:ext cx="9144000" cy="7022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883936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2"/>
            <a:ext cx="9829800" cy="1096961"/>
          </a:xfrm>
        </p:spPr>
        <p:txBody>
          <a:bodyPr anchor="t">
            <a:normAutofit/>
          </a:bodyPr>
          <a:lstStyle>
            <a:lvl1pPr>
              <a:lnSpc>
                <a:spcPct val="100000"/>
              </a:lnSpc>
              <a:defRPr sz="5400" i="1"/>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4005264"/>
          </a:xfrm>
        </p:spPr>
        <p:txBody>
          <a:bodyPr/>
          <a:lstStyle>
            <a:lvl1pPr>
              <a:lnSpc>
                <a:spcPct val="100000"/>
              </a:lnSpc>
              <a:spcAft>
                <a:spcPts val="600"/>
              </a:spcAft>
              <a:defRPr/>
            </a:lvl1pPr>
            <a:lvl2pPr>
              <a:lnSpc>
                <a:spcPct val="100000"/>
              </a:lnSpc>
              <a:spcAft>
                <a:spcPts val="600"/>
              </a:spcAft>
              <a:defRPr/>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372731565"/>
      </p:ext>
    </p:extLst>
  </p:cSld>
  <p:clrMapOvr>
    <a:masterClrMapping/>
  </p:clrMapOvr>
  <p:extLst>
    <p:ext uri="{DCECCB84-F9BA-43D5-87BE-67443E8EF086}">
      <p15:sldGuideLst xmlns:p15="http://schemas.microsoft.com/office/powerpoint/2012/main">
        <p15:guide id="1" orient="horz" pos="2160">
          <p15:clr>
            <a:srgbClr val="FBAE40"/>
          </p15:clr>
        </p15:guide>
        <p15:guide id="6"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81100" y="1676531"/>
            <a:ext cx="9829800" cy="2895469"/>
          </a:xfrm>
        </p:spPr>
        <p:txBody>
          <a:bodyPr anchor="b"/>
          <a:lstStyle>
            <a:lvl1pPr>
              <a:defRPr sz="6000">
                <a:latin typeface="Avenir Next LT Pro" panose="020B0504020202020204" pitchFamily="34" charset="77"/>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81100" y="4572000"/>
            <a:ext cx="9829800" cy="1522659"/>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2493069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81100" y="1825625"/>
            <a:ext cx="4905374"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57924" y="1825625"/>
            <a:ext cx="4752976" cy="40163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1285974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81100" y="728663"/>
            <a:ext cx="9829800" cy="962025"/>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81101"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81101" y="2505075"/>
            <a:ext cx="4807744"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3156" y="1681163"/>
            <a:ext cx="480774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3156" y="2505075"/>
            <a:ext cx="4807744" cy="368458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429471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2074431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1164883" y="728662"/>
            <a:ext cx="3948112" cy="1328737"/>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441607" y="728663"/>
            <a:ext cx="5553075" cy="51323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1164883" y="2057400"/>
            <a:ext cx="394811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lvl1pPr>
              <a:defRPr>
                <a:solidFill>
                  <a:schemeClr val="bg1"/>
                </a:solidFill>
              </a:defRPr>
            </a:lvl1pPr>
          </a:lstStyle>
          <a:p>
            <a:fld id="{8A7D0E45-94DA-E541-8EE8-BC763F1F7F5D}" type="datetimeFigureOut">
              <a:rPr lang="en-US" smtClean="0"/>
              <a:pPr/>
              <a:t>12/19/2025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lvl1pPr>
              <a:defRPr>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590535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descr="A white background with lines&#10;&#10;AI-generated content may be incorrect.">
            <a:extLst>
              <a:ext uri="{FF2B5EF4-FFF2-40B4-BE49-F238E27FC236}">
                <a16:creationId xmlns:a16="http://schemas.microsoft.com/office/drawing/2014/main" id="{8A5E0739-A569-0D73-15FD-C815CC1AFD15}"/>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1"/>
            <a:ext cx="9144000" cy="4759823"/>
          </a:xfrm>
          <a:prstGeom prst="rect">
            <a:avLst/>
          </a:prstGeom>
        </p:spPr>
        <p:txBody>
          <a:bodyPr anchor="ctr">
            <a:normAutofit/>
          </a:bodyPr>
          <a:lstStyle>
            <a:lvl1pPr algn="ctr">
              <a:defRPr sz="4800">
                <a:latin typeface="Avenir Next LT Pro" panose="020B0504020202020204" pitchFamily="34" charset="77"/>
              </a:defRPr>
            </a:lvl1pPr>
          </a:lstStyle>
          <a:p>
            <a:r>
              <a:rPr lang="en-GB" dirty="0"/>
              <a:t>Click to edit Master title style</a:t>
            </a:r>
            <a:endParaRPr lang="en-US" dirty="0"/>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1186061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descr="A white background with lines&#10;&#10;AI-generated content may be incorrect.">
            <a:extLst>
              <a:ext uri="{FF2B5EF4-FFF2-40B4-BE49-F238E27FC236}">
                <a16:creationId xmlns:a16="http://schemas.microsoft.com/office/drawing/2014/main" id="{E7E8C5C8-D4D8-F710-B23C-ECCEFCD35D0E}"/>
              </a:ext>
            </a:extLst>
          </p:cNvPr>
          <p:cNvPicPr>
            <a:picLocks noChangeAspect="1"/>
          </p:cNvPicPr>
          <p:nvPr userDrawn="1"/>
        </p:nvPicPr>
        <p:blipFill>
          <a:blip r:embed="rId2"/>
          <a:stretch>
            <a:fillRect/>
          </a:stretch>
        </p:blipFill>
        <p:spPr>
          <a:xfrm>
            <a:off x="0" y="0"/>
            <a:ext cx="12180232" cy="6858000"/>
          </a:xfrm>
          <a:prstGeom prst="rect">
            <a:avLst/>
          </a:prstGeom>
        </p:spPr>
      </p:pic>
      <p:sp>
        <p:nvSpPr>
          <p:cNvPr id="2" name="Title 1">
            <a:extLst>
              <a:ext uri="{FF2B5EF4-FFF2-40B4-BE49-F238E27FC236}">
                <a16:creationId xmlns:a16="http://schemas.microsoft.com/office/drawing/2014/main" id="{7816ECC7-B6B3-1EE2-264E-387DEB671D65}"/>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Playfair Display Roman" pitchFamily="2" charset="77"/>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B500E6B-5774-71E3-535E-74A908756AA8}"/>
              </a:ext>
            </a:extLst>
          </p:cNvPr>
          <p:cNvSpPr>
            <a:spLocks noGrp="1"/>
          </p:cNvSpPr>
          <p:nvPr>
            <p:ph type="subTitle" idx="1"/>
          </p:nvPr>
        </p:nvSpPr>
        <p:spPr>
          <a:xfrm>
            <a:off x="1524000" y="4078817"/>
            <a:ext cx="9144000" cy="70220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8D0F39-48F2-A0E8-4071-DE38380C8BEB}"/>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3EE5EB1C-069D-251E-7EBC-7583FCCF6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FCE6-197F-C383-7CE2-F524F2C5166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1809029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A81F-C40E-2BF4-69AF-59A7189793BB}"/>
              </a:ext>
            </a:extLst>
          </p:cNvPr>
          <p:cNvSpPr>
            <a:spLocks noGrp="1"/>
          </p:cNvSpPr>
          <p:nvPr>
            <p:ph type="title"/>
          </p:nvPr>
        </p:nvSpPr>
        <p:spPr>
          <a:xfrm>
            <a:off x="1181100" y="728663"/>
            <a:ext cx="9829800" cy="1071562"/>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418C627E-7E7C-0ED8-C933-A9860A5F9489}"/>
              </a:ext>
            </a:extLst>
          </p:cNvPr>
          <p:cNvSpPr>
            <a:spLocks noGrp="1"/>
          </p:cNvSpPr>
          <p:nvPr>
            <p:ph idx="1"/>
          </p:nvPr>
        </p:nvSpPr>
        <p:spPr>
          <a:xfrm>
            <a:off x="1181100" y="1981199"/>
            <a:ext cx="9829800" cy="399097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8132F404-AB44-F272-8410-BADBD47F07B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CE95DEF-07E4-16B1-9D25-C904D25C9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0CE763-672E-8467-AE8F-DE4DC8BB263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042087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FBA3-AA4E-679C-0E68-AE45E84E06B1}"/>
              </a:ext>
            </a:extLst>
          </p:cNvPr>
          <p:cNvSpPr>
            <a:spLocks noGrp="1"/>
          </p:cNvSpPr>
          <p:nvPr>
            <p:ph type="title"/>
          </p:nvPr>
        </p:nvSpPr>
        <p:spPr>
          <a:xfrm>
            <a:off x="1145382" y="1785206"/>
            <a:ext cx="9901237" cy="2815369"/>
          </a:xfrm>
          <a:prstGeom prst="rect">
            <a:avLst/>
          </a:prstGeom>
        </p:spPr>
        <p:txBody>
          <a:bodyPr anchor="b"/>
          <a:lstStyle>
            <a:lvl1pPr algn="ctr">
              <a:defRPr sz="6000">
                <a:latin typeface="Avenir Next LT Pro" panose="020B0504020202020204" pitchFamily="34" charset="77"/>
              </a:defRPr>
            </a:lvl1p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031BB8A7-C8ED-0198-0771-0C333CBF5488}"/>
              </a:ext>
            </a:extLst>
          </p:cNvPr>
          <p:cNvSpPr>
            <a:spLocks noGrp="1"/>
          </p:cNvSpPr>
          <p:nvPr>
            <p:ph type="body" idx="1"/>
          </p:nvPr>
        </p:nvSpPr>
        <p:spPr>
          <a:xfrm>
            <a:off x="1145382" y="4629150"/>
            <a:ext cx="9901237" cy="1480536"/>
          </a:xfrm>
          <a:prstGeom prst="rect">
            <a:avLst/>
          </a:prstGeom>
        </p:spPr>
        <p:txBody>
          <a:bodyPr/>
          <a:lstStyle>
            <a:lvl1pPr marL="0" indent="0" algn="ctr">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6A0C8B-9A09-81C2-3BFA-C6896D6BD8FD}"/>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9044B902-BD62-04BF-FB7F-BD2550D248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89F77-459B-65BA-2FB0-7CEA062E6E97}"/>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247134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A49D-634C-8313-D082-3F3611531804}"/>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dirty="0"/>
          </a:p>
        </p:txBody>
      </p:sp>
      <p:sp>
        <p:nvSpPr>
          <p:cNvPr id="3" name="Content Placeholder 2">
            <a:extLst>
              <a:ext uri="{FF2B5EF4-FFF2-40B4-BE49-F238E27FC236}">
                <a16:creationId xmlns:a16="http://schemas.microsoft.com/office/drawing/2014/main" id="{A2F562B2-0BED-E4E4-C121-F19BF03B2D33}"/>
              </a:ext>
            </a:extLst>
          </p:cNvPr>
          <p:cNvSpPr>
            <a:spLocks noGrp="1"/>
          </p:cNvSpPr>
          <p:nvPr>
            <p:ph sz="half" idx="1"/>
          </p:nvPr>
        </p:nvSpPr>
        <p:spPr>
          <a:xfrm>
            <a:off x="1145382" y="1825625"/>
            <a:ext cx="4927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924C-9A63-309B-ED6B-39F91AD1F335}"/>
              </a:ext>
            </a:extLst>
          </p:cNvPr>
          <p:cNvSpPr>
            <a:spLocks noGrp="1"/>
          </p:cNvSpPr>
          <p:nvPr>
            <p:ph sz="half" idx="2"/>
          </p:nvPr>
        </p:nvSpPr>
        <p:spPr>
          <a:xfrm>
            <a:off x="6265069" y="1825625"/>
            <a:ext cx="478155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a:extLst>
              <a:ext uri="{FF2B5EF4-FFF2-40B4-BE49-F238E27FC236}">
                <a16:creationId xmlns:a16="http://schemas.microsoft.com/office/drawing/2014/main" id="{7B9A899D-041C-796F-671E-79654B596F87}"/>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6" name="Footer Placeholder 5">
            <a:extLst>
              <a:ext uri="{FF2B5EF4-FFF2-40B4-BE49-F238E27FC236}">
                <a16:creationId xmlns:a16="http://schemas.microsoft.com/office/drawing/2014/main" id="{67798872-3363-7583-C9DD-5BC8526300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6EC3E3-4B5A-FAE0-BFA9-5AFAA8A96C74}"/>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3654271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204-548C-EF5E-A7DF-196A9E07FA8E}"/>
              </a:ext>
            </a:extLst>
          </p:cNvPr>
          <p:cNvSpPr>
            <a:spLocks noGrp="1"/>
          </p:cNvSpPr>
          <p:nvPr>
            <p:ph type="title"/>
          </p:nvPr>
        </p:nvSpPr>
        <p:spPr>
          <a:xfrm>
            <a:off x="1145382" y="728663"/>
            <a:ext cx="9901237" cy="962025"/>
          </a:xfrm>
          <a:prstGeom prst="rect">
            <a:avLst/>
          </a:prstGeom>
        </p:spPr>
        <p:txBody>
          <a:bodyPr/>
          <a:lstStyle>
            <a:lvl1pPr algn="ctr">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B515A30-176F-4D07-9387-9CE7D9FDE71E}"/>
              </a:ext>
            </a:extLst>
          </p:cNvPr>
          <p:cNvSpPr>
            <a:spLocks noGrp="1"/>
          </p:cNvSpPr>
          <p:nvPr>
            <p:ph type="body" idx="1"/>
          </p:nvPr>
        </p:nvSpPr>
        <p:spPr>
          <a:xfrm>
            <a:off x="1124787" y="1681163"/>
            <a:ext cx="4899024"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268A7D-FA3F-D42A-38EA-241C08C22E0D}"/>
              </a:ext>
            </a:extLst>
          </p:cNvPr>
          <p:cNvSpPr>
            <a:spLocks noGrp="1"/>
          </p:cNvSpPr>
          <p:nvPr>
            <p:ph sz="half" idx="2"/>
          </p:nvPr>
        </p:nvSpPr>
        <p:spPr>
          <a:xfrm>
            <a:off x="1124787" y="2505075"/>
            <a:ext cx="4899024"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FCC930-102C-C541-A474-343DBEF6CC8A}"/>
              </a:ext>
            </a:extLst>
          </p:cNvPr>
          <p:cNvSpPr>
            <a:spLocks noGrp="1"/>
          </p:cNvSpPr>
          <p:nvPr>
            <p:ph type="body" sz="quarter" idx="3"/>
          </p:nvPr>
        </p:nvSpPr>
        <p:spPr>
          <a:xfrm>
            <a:off x="6204785" y="1681163"/>
            <a:ext cx="4821238" cy="823912"/>
          </a:xfrm>
          <a:prstGeom prst="rect">
            <a:avLst/>
          </a:prstGeom>
        </p:spPr>
        <p:txBody>
          <a:bodyPr anchor="b"/>
          <a:lstStyle>
            <a:lvl1pPr marL="0" indent="0" algn="ctr">
              <a:buNone/>
              <a:defRPr sz="2400" b="1">
                <a:solidFill>
                  <a:srgbClr val="22327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7BA8F-FC4D-602B-9683-590BFBE22785}"/>
              </a:ext>
            </a:extLst>
          </p:cNvPr>
          <p:cNvSpPr>
            <a:spLocks noGrp="1"/>
          </p:cNvSpPr>
          <p:nvPr>
            <p:ph sz="quarter" idx="4"/>
          </p:nvPr>
        </p:nvSpPr>
        <p:spPr>
          <a:xfrm>
            <a:off x="6204785" y="2505075"/>
            <a:ext cx="482123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E6D1674-8BEB-4406-2271-2307A621D6F0}"/>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8" name="Footer Placeholder 7">
            <a:extLst>
              <a:ext uri="{FF2B5EF4-FFF2-40B4-BE49-F238E27FC236}">
                <a16:creationId xmlns:a16="http://schemas.microsoft.com/office/drawing/2014/main" id="{DE001908-CA2F-83FA-FD9A-0158F493F9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1927C5-1B57-6184-78F1-6D0899668106}"/>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382815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113902-676C-B210-0FA6-6C6B68DB09F3}"/>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3" name="Footer Placeholder 2">
            <a:extLst>
              <a:ext uri="{FF2B5EF4-FFF2-40B4-BE49-F238E27FC236}">
                <a16:creationId xmlns:a16="http://schemas.microsoft.com/office/drawing/2014/main" id="{9FDEADE9-1698-A57A-5C76-D55AEE8F2F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B16F5F-4C88-2FDE-003A-AF3A09356BE0}"/>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1275013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26D1-BA20-0D08-968B-5757B9BF340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6FA5DAD-D0FD-F30A-7138-B02499A1987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2F748D1-DC17-B74E-212D-835300ED425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7F8DE-49CD-5288-F2D4-C5573FCA878C}"/>
              </a:ext>
            </a:extLst>
          </p:cNvPr>
          <p:cNvSpPr>
            <a:spLocks noGrp="1"/>
          </p:cNvSpPr>
          <p:nvPr>
            <p:ph type="dt" sz="half" idx="10"/>
          </p:nvPr>
        </p:nvSpPr>
        <p:spPr/>
        <p:txBody>
          <a:bodyPr/>
          <a:lstStyle/>
          <a:p>
            <a:fld id="{8A7D0E45-94DA-E541-8EE8-BC763F1F7F5D}" type="datetimeFigureOut">
              <a:rPr lang="en-US" smtClean="0"/>
              <a:t>12/19/2025</a:t>
            </a:fld>
            <a:endParaRPr lang="en-US"/>
          </a:p>
        </p:txBody>
      </p:sp>
      <p:sp>
        <p:nvSpPr>
          <p:cNvPr id="6" name="Footer Placeholder 5">
            <a:extLst>
              <a:ext uri="{FF2B5EF4-FFF2-40B4-BE49-F238E27FC236}">
                <a16:creationId xmlns:a16="http://schemas.microsoft.com/office/drawing/2014/main" id="{A1985FDA-3778-5F4E-FFD7-EAA9BBB16E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86AEBD-27FA-B248-F566-37C14B6A99E1}"/>
              </a:ext>
            </a:extLst>
          </p:cNvPr>
          <p:cNvSpPr>
            <a:spLocks noGrp="1"/>
          </p:cNvSpPr>
          <p:nvPr>
            <p:ph type="sldNum" sz="quarter" idx="12"/>
          </p:nvPr>
        </p:nvSpPr>
        <p:spPr/>
        <p:txBody>
          <a:bodyPr/>
          <a:lstStyle/>
          <a:p>
            <a:fld id="{F625FB87-C812-D540-8C07-483855CCA8F3}" type="slidenum">
              <a:rPr lang="en-US" smtClean="0"/>
              <a:t>‹#›</a:t>
            </a:fld>
            <a:endParaRPr lang="en-US"/>
          </a:p>
        </p:txBody>
      </p:sp>
    </p:spTree>
    <p:extLst>
      <p:ext uri="{BB962C8B-B14F-4D97-AF65-F5344CB8AC3E}">
        <p14:creationId xmlns:p14="http://schemas.microsoft.com/office/powerpoint/2010/main" val="2359931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3.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F034F4-FD6F-7A5B-BA0A-F5F9F22C2ED7}"/>
              </a:ext>
            </a:extLst>
          </p:cNvPr>
          <p:cNvPicPr>
            <a:picLocks noChangeAspect="1"/>
          </p:cNvPicPr>
          <p:nvPr userDrawn="1"/>
        </p:nvPicPr>
        <p:blipFill>
          <a:blip r:embed="rId11"/>
          <a:srcRect/>
          <a:stretch/>
        </p:blipFill>
        <p:spPr>
          <a:xfrm>
            <a:off x="0" y="0"/>
            <a:ext cx="12180231" cy="6858000"/>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1" y="692151"/>
            <a:ext cx="9829799" cy="998538"/>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1" y="1825625"/>
            <a:ext cx="9829799"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58813" y="6356350"/>
            <a:ext cx="2922587"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7D0E45-94DA-E541-8EE8-BC763F1F7F5D}" type="datetimeFigureOut">
              <a:rPr lang="en-US" smtClean="0"/>
              <a:t>12/19/2025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922587"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25FB87-C812-D540-8C07-483855CCA8F3}" type="slidenum">
              <a:rPr lang="en-US" smtClean="0"/>
              <a:t>‹#›</a:t>
            </a:fld>
            <a:endParaRPr lang="en-US"/>
          </a:p>
        </p:txBody>
      </p:sp>
    </p:spTree>
    <p:extLst>
      <p:ext uri="{BB962C8B-B14F-4D97-AF65-F5344CB8AC3E}">
        <p14:creationId xmlns:p14="http://schemas.microsoft.com/office/powerpoint/2010/main" val="29364281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ctr" defTabSz="914400" rtl="0" eaLnBrk="1" latinLnBrk="0" hangingPunct="1">
        <a:lnSpc>
          <a:spcPct val="130000"/>
        </a:lnSpc>
        <a:spcBef>
          <a:spcPct val="0"/>
        </a:spcBef>
        <a:buNone/>
        <a:defRPr sz="5400" b="0" i="1" kern="120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tx1">
              <a:lumMod val="85000"/>
              <a:lumOff val="15000"/>
            </a:schemeClr>
          </a:solidFill>
          <a:latin typeface="Avenir Next LT Pro" panose="020B0504020202020204" pitchFamily="34" charset="77"/>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1">
              <a:lumMod val="85000"/>
              <a:lumOff val="15000"/>
            </a:schemeClr>
          </a:solidFill>
          <a:latin typeface="Avenir Next LT Pro" panose="020B0504020202020204" pitchFamily="34" charset="77"/>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tx1">
              <a:lumMod val="85000"/>
              <a:lumOff val="15000"/>
            </a:schemeClr>
          </a:solidFill>
          <a:latin typeface="Avenir Next LT Pro" panose="020B0504020202020204" pitchFamily="34" charset="77"/>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tx1">
              <a:lumMod val="85000"/>
              <a:lumOff val="15000"/>
            </a:schemeClr>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36">
          <p15:clr>
            <a:srgbClr val="F26B43"/>
          </p15:clr>
        </p15:guide>
        <p15:guide id="4" orient="horz" pos="3680">
          <p15:clr>
            <a:srgbClr val="F26B43"/>
          </p15:clr>
        </p15:guide>
        <p15:guide id="5" pos="438">
          <p15:clr>
            <a:srgbClr val="F26B43"/>
          </p15:clr>
        </p15:guide>
        <p15:guide id="6" pos="66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17AD0D-87F8-B10C-D86D-D7D690A59A31}"/>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0" y="0"/>
            <a:ext cx="12191999" cy="6864625"/>
          </a:xfrm>
          <a:prstGeom prst="rect">
            <a:avLst/>
          </a:prstGeom>
        </p:spPr>
      </p:pic>
      <p:sp>
        <p:nvSpPr>
          <p:cNvPr id="2" name="Title Placeholder 1">
            <a:extLst>
              <a:ext uri="{FF2B5EF4-FFF2-40B4-BE49-F238E27FC236}">
                <a16:creationId xmlns:a16="http://schemas.microsoft.com/office/drawing/2014/main" id="{0F8CF688-A150-E4B7-6234-B2E8D7578612}"/>
              </a:ext>
            </a:extLst>
          </p:cNvPr>
          <p:cNvSpPr>
            <a:spLocks noGrp="1"/>
          </p:cNvSpPr>
          <p:nvPr>
            <p:ph type="title"/>
          </p:nvPr>
        </p:nvSpPr>
        <p:spPr>
          <a:xfrm>
            <a:off x="1181100" y="728663"/>
            <a:ext cx="9829800" cy="962025"/>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9C7FDB66-AB81-8A48-ED4F-8F2F5D6586B7}"/>
              </a:ext>
            </a:extLst>
          </p:cNvPr>
          <p:cNvSpPr>
            <a:spLocks noGrp="1"/>
          </p:cNvSpPr>
          <p:nvPr>
            <p:ph type="body" idx="1"/>
          </p:nvPr>
        </p:nvSpPr>
        <p:spPr>
          <a:xfrm>
            <a:off x="1181100" y="1825625"/>
            <a:ext cx="9829800" cy="40163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AC2501-1FA1-5272-F10B-45D5ACEEAB4E}"/>
              </a:ext>
            </a:extLst>
          </p:cNvPr>
          <p:cNvSpPr>
            <a:spLocks noGrp="1"/>
          </p:cNvSpPr>
          <p:nvPr>
            <p:ph type="dt" sz="half" idx="2"/>
          </p:nvPr>
        </p:nvSpPr>
        <p:spPr>
          <a:xfrm>
            <a:off x="695325" y="6356350"/>
            <a:ext cx="2886075" cy="365125"/>
          </a:xfrm>
          <a:prstGeom prst="rect">
            <a:avLst/>
          </a:prstGeom>
        </p:spPr>
        <p:txBody>
          <a:bodyPr vert="horz" lIns="91440" tIns="45720" rIns="91440" bIns="45720" rtlCol="0" anchor="ctr"/>
          <a:lstStyle>
            <a:lvl1pPr algn="l">
              <a:defRPr sz="1200">
                <a:solidFill>
                  <a:schemeClr val="bg1"/>
                </a:solidFill>
              </a:defRPr>
            </a:lvl1pPr>
          </a:lstStyle>
          <a:p>
            <a:fld id="{8A7D0E45-94DA-E541-8EE8-BC763F1F7F5D}" type="datetimeFigureOut">
              <a:rPr lang="en-US" smtClean="0"/>
              <a:pPr/>
              <a:t>12/19/2025</a:t>
            </a:fld>
            <a:endParaRPr lang="en-US"/>
          </a:p>
        </p:txBody>
      </p:sp>
      <p:sp>
        <p:nvSpPr>
          <p:cNvPr id="5" name="Footer Placeholder 4">
            <a:extLst>
              <a:ext uri="{FF2B5EF4-FFF2-40B4-BE49-F238E27FC236}">
                <a16:creationId xmlns:a16="http://schemas.microsoft.com/office/drawing/2014/main" id="{51BE6802-3137-54CD-7B68-8F6577F0F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7FDA90C3-4F41-37FC-24C1-1D36C5F9FC5D}"/>
              </a:ext>
            </a:extLst>
          </p:cNvPr>
          <p:cNvSpPr>
            <a:spLocks noGrp="1"/>
          </p:cNvSpPr>
          <p:nvPr>
            <p:ph type="sldNum" sz="quarter" idx="4"/>
          </p:nvPr>
        </p:nvSpPr>
        <p:spPr>
          <a:xfrm>
            <a:off x="8610599" y="6356350"/>
            <a:ext cx="2886075" cy="365125"/>
          </a:xfrm>
          <a:prstGeom prst="rect">
            <a:avLst/>
          </a:prstGeom>
        </p:spPr>
        <p:txBody>
          <a:bodyPr vert="horz" lIns="91440" tIns="45720" rIns="91440" bIns="45720" rtlCol="0" anchor="ctr"/>
          <a:lstStyle>
            <a:lvl1pPr algn="r">
              <a:defRPr sz="1200">
                <a:solidFill>
                  <a:schemeClr val="bg1"/>
                </a:solidFill>
              </a:defRPr>
            </a:lvl1pPr>
          </a:lstStyle>
          <a:p>
            <a:fld id="{F625FB87-C812-D540-8C07-483855CCA8F3}" type="slidenum">
              <a:rPr lang="en-US" smtClean="0"/>
              <a:pPr/>
              <a:t>‹#›</a:t>
            </a:fld>
            <a:endParaRPr lang="en-US"/>
          </a:p>
        </p:txBody>
      </p:sp>
    </p:spTree>
    <p:extLst>
      <p:ext uri="{BB962C8B-B14F-4D97-AF65-F5344CB8AC3E}">
        <p14:creationId xmlns:p14="http://schemas.microsoft.com/office/powerpoint/2010/main" val="315003132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txStyles>
    <p:titleStyle>
      <a:lvl1pPr algn="ctr" defTabSz="914400" rtl="0" eaLnBrk="1" latinLnBrk="0" hangingPunct="1">
        <a:lnSpc>
          <a:spcPct val="130000"/>
        </a:lnSpc>
        <a:spcBef>
          <a:spcPct val="0"/>
        </a:spcBef>
        <a:buNone/>
        <a:defRPr sz="5400" b="0" i="1" kern="1200">
          <a:solidFill>
            <a:schemeClr val="bg1"/>
          </a:solidFill>
          <a:latin typeface="Avenir Next LT Pro" panose="020B0504020202020204" pitchFamily="34" charset="77"/>
          <a:ea typeface="+mj-ea"/>
          <a:cs typeface="+mj-cs"/>
        </a:defRPr>
      </a:lvl1pPr>
    </p:titleStyle>
    <p:bodyStyle>
      <a:lvl1pPr marL="228600" indent="-228600" algn="ctr" defTabSz="914400" rtl="0" eaLnBrk="1" latinLnBrk="0" hangingPunct="1">
        <a:lnSpc>
          <a:spcPct val="100000"/>
        </a:lnSpc>
        <a:spcBef>
          <a:spcPts val="1000"/>
        </a:spcBef>
        <a:spcAft>
          <a:spcPts val="600"/>
        </a:spcAft>
        <a:buFont typeface="Arial" panose="020B0604020202020204" pitchFamily="34" charset="0"/>
        <a:buChar char="•"/>
        <a:defRPr sz="2800" b="0" i="0" kern="1200">
          <a:solidFill>
            <a:schemeClr val="bg1"/>
          </a:solidFill>
          <a:latin typeface="Avenir Next LT Pro" panose="020B0504020202020204" pitchFamily="34" charset="77"/>
          <a:ea typeface="+mn-ea"/>
          <a:cs typeface="+mn-cs"/>
        </a:defRPr>
      </a:lvl1pPr>
      <a:lvl2pPr marL="685800" indent="-228600" algn="ctr"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bg1"/>
          </a:solidFill>
          <a:latin typeface="Avenir Next LT Pro" panose="020B0504020202020204" pitchFamily="34" charset="77"/>
          <a:ea typeface="+mn-ea"/>
          <a:cs typeface="+mn-cs"/>
        </a:defRPr>
      </a:lvl2pPr>
      <a:lvl3pPr marL="1143000" indent="-228600" algn="ctr" defTabSz="914400" rtl="0" eaLnBrk="1" latinLnBrk="0" hangingPunct="1">
        <a:lnSpc>
          <a:spcPct val="100000"/>
        </a:lnSpc>
        <a:spcBef>
          <a:spcPts val="500"/>
        </a:spcBef>
        <a:spcAft>
          <a:spcPts val="600"/>
        </a:spcAft>
        <a:buFont typeface="Arial" panose="020B0604020202020204" pitchFamily="34" charset="0"/>
        <a:buChar char="•"/>
        <a:defRPr sz="2000" b="0" i="0" kern="1200">
          <a:solidFill>
            <a:schemeClr val="bg1"/>
          </a:solidFill>
          <a:latin typeface="Avenir Next LT Pro" panose="020B0504020202020204" pitchFamily="34" charset="77"/>
          <a:ea typeface="+mn-ea"/>
          <a:cs typeface="+mn-cs"/>
        </a:defRPr>
      </a:lvl3pPr>
      <a:lvl4pPr marL="16002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4pPr>
      <a:lvl5pPr marL="2057400" indent="-228600" algn="ctr" defTabSz="914400" rtl="0" eaLnBrk="1" latinLnBrk="0" hangingPunct="1">
        <a:lnSpc>
          <a:spcPct val="100000"/>
        </a:lnSpc>
        <a:spcBef>
          <a:spcPts val="500"/>
        </a:spcBef>
        <a:spcAft>
          <a:spcPts val="600"/>
        </a:spcAft>
        <a:buFont typeface="Arial" panose="020B0604020202020204" pitchFamily="34" charset="0"/>
        <a:buChar char="•"/>
        <a:defRPr sz="1800" b="0" i="0" kern="1200">
          <a:solidFill>
            <a:schemeClr val="bg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38">
          <p15:clr>
            <a:srgbClr val="F26B43"/>
          </p15:clr>
        </p15:guide>
        <p15:guide id="4" pos="6630">
          <p15:clr>
            <a:srgbClr val="F26B43"/>
          </p15:clr>
        </p15:guide>
        <p15:guide id="5" orient="horz" pos="459">
          <p15:clr>
            <a:srgbClr val="F26B43"/>
          </p15:clr>
        </p15:guide>
        <p15:guide id="6" orient="horz" pos="3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51984"/>
            <a:ext cx="9144000" cy="2387600"/>
          </a:xfrm>
        </p:spPr>
        <p:txBody>
          <a:bodyPr>
            <a:normAutofit/>
          </a:bodyPr>
          <a:lstStyle/>
          <a:p>
            <a:r>
              <a:rPr lang="en-AU" sz="7200" b="1" dirty="0">
                <a:latin typeface="Playfair Display" panose="00000500000000000000" pitchFamily="2" charset="0"/>
              </a:rPr>
              <a:t>Spiritual Warfare</a:t>
            </a:r>
            <a:endParaRPr lang="en-AU" sz="7200" b="1" noProof="0" dirty="0">
              <a:latin typeface="Playfair Display" panose="00000500000000000000" pitchFamily="2" charset="0"/>
            </a:endParaRPr>
          </a:p>
        </p:txBody>
      </p:sp>
      <p:sp>
        <p:nvSpPr>
          <p:cNvPr id="3" name="Subtitle 2"/>
          <p:cNvSpPr>
            <a:spLocks noGrp="1"/>
          </p:cNvSpPr>
          <p:nvPr>
            <p:ph type="subTitle" idx="1"/>
          </p:nvPr>
        </p:nvSpPr>
        <p:spPr>
          <a:xfrm>
            <a:off x="1524000" y="3865094"/>
            <a:ext cx="9144000" cy="702205"/>
          </a:xfrm>
        </p:spPr>
        <p:txBody>
          <a:bodyPr vert="horz" lIns="91440" tIns="45720" rIns="91440" bIns="45720" rtlCol="0" anchor="t">
            <a:noAutofit/>
          </a:bodyPr>
          <a:lstStyle/>
          <a:p>
            <a:r>
              <a:rPr lang="en-AU" sz="3000" noProof="0" dirty="0"/>
              <a:t>The Way | Jesus-centred, Spirit-led, hope revealed</a:t>
            </a:r>
          </a:p>
        </p:txBody>
      </p:sp>
      <p:pic>
        <p:nvPicPr>
          <p:cNvPr id="4" name="Picture 3" descr="A black background with white text&#10;&#10;AI-generated content may be incorrect.">
            <a:extLst>
              <a:ext uri="{FF2B5EF4-FFF2-40B4-BE49-F238E27FC236}">
                <a16:creationId xmlns:a16="http://schemas.microsoft.com/office/drawing/2014/main" id="{6C406074-98D6-0EF6-A83D-43FDF6A5CA89}"/>
              </a:ext>
            </a:extLst>
          </p:cNvPr>
          <p:cNvPicPr>
            <a:picLocks noChangeAspect="1"/>
          </p:cNvPicPr>
          <p:nvPr/>
        </p:nvPicPr>
        <p:blipFill>
          <a:blip r:embed="rId2"/>
          <a:stretch>
            <a:fillRect/>
          </a:stretch>
        </p:blipFill>
        <p:spPr>
          <a:xfrm>
            <a:off x="4795368" y="0"/>
            <a:ext cx="2601259" cy="2601259"/>
          </a:xfrm>
          <a:prstGeom prst="rect">
            <a:avLst/>
          </a:prstGeom>
        </p:spPr>
      </p:pic>
      <p:pic>
        <p:nvPicPr>
          <p:cNvPr id="5" name="Picture 4" descr="A red shield with white text&#10;&#10;AI-generated content may be incorrect.">
            <a:extLst>
              <a:ext uri="{FF2B5EF4-FFF2-40B4-BE49-F238E27FC236}">
                <a16:creationId xmlns:a16="http://schemas.microsoft.com/office/drawing/2014/main" id="{4CAE80B0-1C76-0C8A-BD52-0309E6A50182}"/>
              </a:ext>
            </a:extLst>
          </p:cNvPr>
          <p:cNvPicPr>
            <a:picLocks noChangeAspect="1"/>
          </p:cNvPicPr>
          <p:nvPr/>
        </p:nvPicPr>
        <p:blipFill>
          <a:blip r:embed="rId3"/>
          <a:srcRect b="23705"/>
          <a:stretch>
            <a:fillRect/>
          </a:stretch>
        </p:blipFill>
        <p:spPr>
          <a:xfrm>
            <a:off x="5230921" y="5163506"/>
            <a:ext cx="1730158" cy="971550"/>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A8C47-48FC-5211-99B8-33782EFBA7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3DB8A2-FC4A-5979-B6AD-8C712BB7DAFE}"/>
              </a:ext>
            </a:extLst>
          </p:cNvPr>
          <p:cNvSpPr>
            <a:spLocks noGrp="1"/>
          </p:cNvSpPr>
          <p:nvPr>
            <p:ph type="title" idx="4294967295"/>
          </p:nvPr>
        </p:nvSpPr>
        <p:spPr>
          <a:xfrm>
            <a:off x="649942" y="493059"/>
            <a:ext cx="10892117" cy="4983816"/>
          </a:xfrm>
        </p:spPr>
        <p:txBody>
          <a:bodyPr anchor="ctr">
            <a:normAutofit/>
          </a:bodyPr>
          <a:lstStyle/>
          <a:p>
            <a:pPr>
              <a:lnSpc>
                <a:spcPct val="120000"/>
              </a:lnSpc>
            </a:pPr>
            <a:r>
              <a:rPr lang="en-US" dirty="0"/>
              <a:t>But the fruit of the spirit is love, joy, peace, patience, kindness, goodness, faithfulness, gentleness, and self-control.</a:t>
            </a:r>
          </a:p>
        </p:txBody>
      </p:sp>
      <p:sp>
        <p:nvSpPr>
          <p:cNvPr id="4" name="Text Placeholder 3">
            <a:extLst>
              <a:ext uri="{FF2B5EF4-FFF2-40B4-BE49-F238E27FC236}">
                <a16:creationId xmlns:a16="http://schemas.microsoft.com/office/drawing/2014/main" id="{F8C7CA0D-0708-DC9F-5A32-DB5E12FD47A3}"/>
              </a:ext>
            </a:extLst>
          </p:cNvPr>
          <p:cNvSpPr>
            <a:spLocks noGrp="1"/>
          </p:cNvSpPr>
          <p:nvPr>
            <p:ph type="body" idx="4294967295"/>
          </p:nvPr>
        </p:nvSpPr>
        <p:spPr>
          <a:xfrm>
            <a:off x="1181100" y="5476875"/>
            <a:ext cx="9829800" cy="617538"/>
          </a:xfrm>
        </p:spPr>
        <p:txBody>
          <a:bodyPr vert="horz" lIns="91440" tIns="45720" rIns="91440" bIns="45720" rtlCol="0" anchor="t">
            <a:normAutofit/>
          </a:bodyPr>
          <a:lstStyle/>
          <a:p>
            <a:pPr marL="0" indent="0" algn="ctr">
              <a:buNone/>
            </a:pPr>
            <a:r>
              <a:rPr lang="en-US" sz="2400" dirty="0">
                <a:latin typeface="Avenir Next LT Pro"/>
              </a:rPr>
              <a:t>Galatians 5:22–23a (ESV)</a:t>
            </a:r>
            <a:endParaRPr lang="en-US" sz="2400" dirty="0"/>
          </a:p>
          <a:p>
            <a:pPr algn="ctr"/>
            <a:endParaRPr lang="en-US" dirty="0"/>
          </a:p>
          <a:p>
            <a:pPr algn="ctr"/>
            <a:endParaRPr lang="en-US" dirty="0"/>
          </a:p>
        </p:txBody>
      </p:sp>
    </p:spTree>
    <p:extLst>
      <p:ext uri="{BB962C8B-B14F-4D97-AF65-F5344CB8AC3E}">
        <p14:creationId xmlns:p14="http://schemas.microsoft.com/office/powerpoint/2010/main" val="2293119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8841E-6528-9A3A-1E5E-6F39E267F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7AF2A1-A0F2-D666-75DF-15C4A0236DDD}"/>
              </a:ext>
            </a:extLst>
          </p:cNvPr>
          <p:cNvSpPr>
            <a:spLocks noGrp="1"/>
          </p:cNvSpPr>
          <p:nvPr>
            <p:ph type="title" idx="4294967295"/>
          </p:nvPr>
        </p:nvSpPr>
        <p:spPr>
          <a:xfrm>
            <a:off x="381000" y="376518"/>
            <a:ext cx="11430000" cy="5167032"/>
          </a:xfrm>
        </p:spPr>
        <p:txBody>
          <a:bodyPr anchor="ctr">
            <a:normAutofit/>
          </a:bodyPr>
          <a:lstStyle/>
          <a:p>
            <a:pPr>
              <a:lnSpc>
                <a:spcPct val="120000"/>
              </a:lnSpc>
            </a:pPr>
            <a:r>
              <a:rPr lang="en-US" dirty="0"/>
              <a:t>“They will rebuild the ancient ruins and restore the places long devastated; they will renew the ruined cities that have been devastated for generations.” </a:t>
            </a:r>
          </a:p>
        </p:txBody>
      </p:sp>
      <p:sp>
        <p:nvSpPr>
          <p:cNvPr id="4" name="Text Placeholder 3">
            <a:extLst>
              <a:ext uri="{FF2B5EF4-FFF2-40B4-BE49-F238E27FC236}">
                <a16:creationId xmlns:a16="http://schemas.microsoft.com/office/drawing/2014/main" id="{60D49A35-7050-6915-02B2-EBE0CE7010A5}"/>
              </a:ext>
            </a:extLst>
          </p:cNvPr>
          <p:cNvSpPr>
            <a:spLocks noGrp="1"/>
          </p:cNvSpPr>
          <p:nvPr>
            <p:ph type="body" idx="4294967295"/>
          </p:nvPr>
        </p:nvSpPr>
        <p:spPr>
          <a:xfrm>
            <a:off x="1176618" y="5660091"/>
            <a:ext cx="9829800" cy="550863"/>
          </a:xfrm>
        </p:spPr>
        <p:txBody>
          <a:bodyPr vert="horz" lIns="91440" tIns="45720" rIns="91440" bIns="45720" rtlCol="0" anchor="t">
            <a:normAutofit/>
          </a:bodyPr>
          <a:lstStyle/>
          <a:p>
            <a:pPr marL="0" indent="0" algn="ctr">
              <a:buNone/>
            </a:pPr>
            <a:r>
              <a:rPr lang="en-US" sz="2400" dirty="0">
                <a:latin typeface="Avenir Next LT Pro"/>
              </a:rPr>
              <a:t>Isaiah 61:4 (NIV)</a:t>
            </a:r>
            <a:endParaRPr lang="en-US" sz="2400" dirty="0"/>
          </a:p>
        </p:txBody>
      </p:sp>
    </p:spTree>
    <p:extLst>
      <p:ext uri="{BB962C8B-B14F-4D97-AF65-F5344CB8AC3E}">
        <p14:creationId xmlns:p14="http://schemas.microsoft.com/office/powerpoint/2010/main" val="2334586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CB449-DCFB-0B98-8E0E-5047BAF9EB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F7BB74-691E-FCA2-FCA7-80FC3CC3082A}"/>
              </a:ext>
            </a:extLst>
          </p:cNvPr>
          <p:cNvSpPr>
            <a:spLocks noGrp="1"/>
          </p:cNvSpPr>
          <p:nvPr>
            <p:ph type="title"/>
          </p:nvPr>
        </p:nvSpPr>
        <p:spPr>
          <a:xfrm>
            <a:off x="1181100" y="1896101"/>
            <a:ext cx="9829800" cy="3065798"/>
          </a:xfrm>
        </p:spPr>
        <p:txBody>
          <a:bodyPr anchor="ctr"/>
          <a:lstStyle/>
          <a:p>
            <a:pPr algn="ctr"/>
            <a:r>
              <a:rPr lang="en-US" i="0" dirty="0"/>
              <a:t>3. We must put on the </a:t>
            </a:r>
            <a:r>
              <a:rPr lang="en-AU" i="0" dirty="0"/>
              <a:t>armour</a:t>
            </a:r>
            <a:r>
              <a:rPr lang="en-US" i="0" dirty="0"/>
              <a:t> of God</a:t>
            </a:r>
          </a:p>
        </p:txBody>
      </p:sp>
    </p:spTree>
    <p:extLst>
      <p:ext uri="{BB962C8B-B14F-4D97-AF65-F5344CB8AC3E}">
        <p14:creationId xmlns:p14="http://schemas.microsoft.com/office/powerpoint/2010/main" val="918543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camouflage&#10;&#10;AI-generated content may be incorrect.">
            <a:extLst>
              <a:ext uri="{FF2B5EF4-FFF2-40B4-BE49-F238E27FC236}">
                <a16:creationId xmlns:a16="http://schemas.microsoft.com/office/drawing/2014/main" id="{1C3DD023-A594-892A-4D69-8B5FD4877D33}"/>
              </a:ext>
            </a:extLst>
          </p:cNvPr>
          <p:cNvPicPr>
            <a:picLocks noChangeAspect="1"/>
          </p:cNvPicPr>
          <p:nvPr/>
        </p:nvPicPr>
        <p:blipFill>
          <a:blip r:embed="rId2"/>
          <a:stretch>
            <a:fillRect/>
          </a:stretch>
        </p:blipFill>
        <p:spPr>
          <a:xfrm>
            <a:off x="955244" y="0"/>
            <a:ext cx="10281511" cy="6858000"/>
          </a:xfrm>
          <a:prstGeom prst="rect">
            <a:avLst/>
          </a:prstGeom>
        </p:spPr>
      </p:pic>
    </p:spTree>
    <p:extLst>
      <p:ext uri="{BB962C8B-B14F-4D97-AF65-F5344CB8AC3E}">
        <p14:creationId xmlns:p14="http://schemas.microsoft.com/office/powerpoint/2010/main" val="1178203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A231A-53D3-F27C-79D5-3E34CA2F04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C5658F-D136-3EBD-B43E-FDD771A774CE}"/>
              </a:ext>
            </a:extLst>
          </p:cNvPr>
          <p:cNvSpPr>
            <a:spLocks noGrp="1"/>
          </p:cNvSpPr>
          <p:nvPr>
            <p:ph type="title"/>
          </p:nvPr>
        </p:nvSpPr>
        <p:spPr>
          <a:xfrm>
            <a:off x="447675" y="434789"/>
            <a:ext cx="11277600" cy="5988422"/>
          </a:xfrm>
        </p:spPr>
        <p:txBody>
          <a:bodyPr anchor="ctr">
            <a:noAutofit/>
          </a:bodyPr>
          <a:lstStyle/>
          <a:p>
            <a:pPr algn="ctr"/>
            <a:r>
              <a:rPr lang="en-US" sz="4400" baseline="30000" dirty="0"/>
              <a:t>14 </a:t>
            </a:r>
            <a:r>
              <a:rPr lang="en-US" sz="4400" dirty="0"/>
              <a:t>Stand firm then, with the </a:t>
            </a:r>
            <a:r>
              <a:rPr lang="en-US" sz="4400" b="1" dirty="0"/>
              <a:t>belt of truth</a:t>
            </a:r>
            <a:r>
              <a:rPr lang="en-US" sz="4400" dirty="0"/>
              <a:t> buckled around your waist, with the </a:t>
            </a:r>
            <a:r>
              <a:rPr lang="en-US" sz="4400" b="1" dirty="0"/>
              <a:t>breastplate of righteousness</a:t>
            </a:r>
            <a:r>
              <a:rPr lang="en-US" sz="4400" dirty="0"/>
              <a:t> in place, </a:t>
            </a:r>
            <a:r>
              <a:rPr lang="en-US" sz="4400" baseline="30000" dirty="0"/>
              <a:t>15 </a:t>
            </a:r>
            <a:r>
              <a:rPr lang="en-US" sz="4400" dirty="0"/>
              <a:t>and with your </a:t>
            </a:r>
            <a:r>
              <a:rPr lang="en-US" sz="4400" b="1" dirty="0"/>
              <a:t>feet fitted </a:t>
            </a:r>
            <a:r>
              <a:rPr lang="en-US" sz="4400" dirty="0"/>
              <a:t>with the readiness that comes from the </a:t>
            </a:r>
            <a:r>
              <a:rPr lang="en-US" sz="4400" b="1" dirty="0"/>
              <a:t>gospel of peace</a:t>
            </a:r>
            <a:r>
              <a:rPr lang="en-US" sz="4400" dirty="0"/>
              <a:t>.</a:t>
            </a:r>
          </a:p>
        </p:txBody>
      </p:sp>
    </p:spTree>
    <p:extLst>
      <p:ext uri="{BB962C8B-B14F-4D97-AF65-F5344CB8AC3E}">
        <p14:creationId xmlns:p14="http://schemas.microsoft.com/office/powerpoint/2010/main" val="880927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C332E-FC77-B0A8-2EA0-14191E7DDF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3AC679-023C-944F-6372-D99CFFDE969F}"/>
              </a:ext>
            </a:extLst>
          </p:cNvPr>
          <p:cNvSpPr>
            <a:spLocks noGrp="1"/>
          </p:cNvSpPr>
          <p:nvPr>
            <p:ph type="title"/>
          </p:nvPr>
        </p:nvSpPr>
        <p:spPr>
          <a:xfrm>
            <a:off x="323850" y="412375"/>
            <a:ext cx="11544300" cy="5357821"/>
          </a:xfrm>
        </p:spPr>
        <p:txBody>
          <a:bodyPr anchor="ctr">
            <a:noAutofit/>
          </a:bodyPr>
          <a:lstStyle/>
          <a:p>
            <a:pPr algn="ctr"/>
            <a:r>
              <a:rPr lang="en-US" sz="4400" baseline="30000" dirty="0"/>
              <a:t>16 </a:t>
            </a:r>
            <a:r>
              <a:rPr lang="en-US" sz="4400" dirty="0"/>
              <a:t>In addition to all this, take up the </a:t>
            </a:r>
            <a:r>
              <a:rPr lang="en-US" sz="4400" b="1" dirty="0"/>
              <a:t>shield of faith</a:t>
            </a:r>
            <a:r>
              <a:rPr lang="en-US" sz="4400" dirty="0"/>
              <a:t>, with which you can extinguish all the flaming arrows of the evil one. </a:t>
            </a:r>
            <a:r>
              <a:rPr lang="en-US" sz="4400" baseline="30000" dirty="0"/>
              <a:t>17 </a:t>
            </a:r>
            <a:r>
              <a:rPr lang="en-US" sz="4400" dirty="0"/>
              <a:t>Take the </a:t>
            </a:r>
            <a:r>
              <a:rPr lang="en-US" sz="4400" b="1" dirty="0"/>
              <a:t>helmet of salvation</a:t>
            </a:r>
            <a:r>
              <a:rPr lang="en-US" sz="4400" dirty="0"/>
              <a:t> and the </a:t>
            </a:r>
            <a:r>
              <a:rPr lang="en-US" sz="4400" b="1" dirty="0"/>
              <a:t>sword of the Spirit</a:t>
            </a:r>
            <a:r>
              <a:rPr lang="en-US" sz="4400" dirty="0"/>
              <a:t>, which is the word of God.</a:t>
            </a:r>
          </a:p>
        </p:txBody>
      </p:sp>
      <p:sp>
        <p:nvSpPr>
          <p:cNvPr id="4" name="Text Placeholder 3">
            <a:extLst>
              <a:ext uri="{FF2B5EF4-FFF2-40B4-BE49-F238E27FC236}">
                <a16:creationId xmlns:a16="http://schemas.microsoft.com/office/drawing/2014/main" id="{75F6CC33-CF26-DDA5-4399-8D10E4F9A6F1}"/>
              </a:ext>
            </a:extLst>
          </p:cNvPr>
          <p:cNvSpPr>
            <a:spLocks noGrp="1"/>
          </p:cNvSpPr>
          <p:nvPr>
            <p:ph type="body" idx="1"/>
          </p:nvPr>
        </p:nvSpPr>
        <p:spPr>
          <a:xfrm>
            <a:off x="1145381" y="5770197"/>
            <a:ext cx="9901237" cy="518783"/>
          </a:xfrm>
        </p:spPr>
        <p:txBody>
          <a:bodyPr vert="horz" lIns="91440" tIns="45720" rIns="91440" bIns="45720" rtlCol="0" anchor="t">
            <a:normAutofit/>
          </a:bodyPr>
          <a:lstStyle/>
          <a:p>
            <a:r>
              <a:rPr lang="en-AU" dirty="0">
                <a:latin typeface="Avenir Next LT Pro" panose="020B0504020202020204" pitchFamily="34" charset="0"/>
              </a:rPr>
              <a:t>Ephesians 6:11-17 (NIV)</a:t>
            </a:r>
            <a:endParaRPr lang="en-US" dirty="0">
              <a:latin typeface="Avenir Next LT Pro" panose="020B0504020202020204" pitchFamily="34" charset="0"/>
            </a:endParaRPr>
          </a:p>
        </p:txBody>
      </p:sp>
    </p:spTree>
    <p:extLst>
      <p:ext uri="{BB962C8B-B14F-4D97-AF65-F5344CB8AC3E}">
        <p14:creationId xmlns:p14="http://schemas.microsoft.com/office/powerpoint/2010/main" val="1636945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E55D8-FEF4-7E7A-E7CB-3C598EC4AD95}"/>
              </a:ext>
            </a:extLst>
          </p:cNvPr>
          <p:cNvSpPr>
            <a:spLocks noGrp="1"/>
          </p:cNvSpPr>
          <p:nvPr>
            <p:ph type="title" idx="4294967295"/>
          </p:nvPr>
        </p:nvSpPr>
        <p:spPr>
          <a:xfrm>
            <a:off x="405319" y="632298"/>
            <a:ext cx="11381362" cy="4747098"/>
          </a:xfrm>
        </p:spPr>
        <p:txBody>
          <a:bodyPr anchor="ctr">
            <a:normAutofit/>
          </a:bodyPr>
          <a:lstStyle/>
          <a:p>
            <a:r>
              <a:rPr lang="en-US" dirty="0"/>
              <a:t>“The word of God is alive and active. Sharper than any </a:t>
            </a:r>
            <a:br>
              <a:rPr lang="en-US" dirty="0"/>
            </a:br>
            <a:r>
              <a:rPr lang="en-US" dirty="0"/>
              <a:t>double-edged sword.”</a:t>
            </a:r>
          </a:p>
        </p:txBody>
      </p:sp>
      <p:sp>
        <p:nvSpPr>
          <p:cNvPr id="3" name="Text Placeholder 2">
            <a:extLst>
              <a:ext uri="{FF2B5EF4-FFF2-40B4-BE49-F238E27FC236}">
                <a16:creationId xmlns:a16="http://schemas.microsoft.com/office/drawing/2014/main" id="{31617B48-D58D-3CDE-7A71-093C3B48E25C}"/>
              </a:ext>
            </a:extLst>
          </p:cNvPr>
          <p:cNvSpPr>
            <a:spLocks noGrp="1"/>
          </p:cNvSpPr>
          <p:nvPr>
            <p:ph type="body" idx="4294967295"/>
          </p:nvPr>
        </p:nvSpPr>
        <p:spPr>
          <a:xfrm>
            <a:off x="1181100" y="5496232"/>
            <a:ext cx="9829800" cy="598181"/>
          </a:xfrm>
        </p:spPr>
        <p:txBody>
          <a:bodyPr vert="horz" lIns="91440" tIns="45720" rIns="91440" bIns="45720" rtlCol="0" anchor="t">
            <a:normAutofit/>
          </a:bodyPr>
          <a:lstStyle/>
          <a:p>
            <a:pPr marL="0" indent="0" algn="ctr">
              <a:buNone/>
            </a:pPr>
            <a:r>
              <a:rPr lang="en-US" sz="2400" dirty="0">
                <a:latin typeface="Avenir Next LT Pro"/>
              </a:rPr>
              <a:t>Hebrews 4:12a (NIV)</a:t>
            </a:r>
            <a:endParaRPr lang="en-US" sz="2400" dirty="0"/>
          </a:p>
        </p:txBody>
      </p:sp>
    </p:spTree>
    <p:extLst>
      <p:ext uri="{BB962C8B-B14F-4D97-AF65-F5344CB8AC3E}">
        <p14:creationId xmlns:p14="http://schemas.microsoft.com/office/powerpoint/2010/main" val="1097910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8B61C-0626-69F1-04EF-193B1F350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F38C1B-B0DB-31DE-3858-AB86A46A6D58}"/>
              </a:ext>
            </a:extLst>
          </p:cNvPr>
          <p:cNvSpPr>
            <a:spLocks noGrp="1"/>
          </p:cNvSpPr>
          <p:nvPr>
            <p:ph type="title"/>
          </p:nvPr>
        </p:nvSpPr>
        <p:spPr>
          <a:xfrm>
            <a:off x="1181100" y="1981266"/>
            <a:ext cx="9829800" cy="2895469"/>
          </a:xfrm>
        </p:spPr>
        <p:txBody>
          <a:bodyPr anchor="ctr"/>
          <a:lstStyle/>
          <a:p>
            <a:pPr algn="ctr"/>
            <a:r>
              <a:rPr lang="en-US" i="0" dirty="0"/>
              <a:t>4. Only then will we stand</a:t>
            </a:r>
          </a:p>
        </p:txBody>
      </p:sp>
    </p:spTree>
    <p:extLst>
      <p:ext uri="{BB962C8B-B14F-4D97-AF65-F5344CB8AC3E}">
        <p14:creationId xmlns:p14="http://schemas.microsoft.com/office/powerpoint/2010/main" val="2552150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13E90-213B-9EAD-150F-4536374FAE3D}"/>
              </a:ext>
            </a:extLst>
          </p:cNvPr>
          <p:cNvSpPr>
            <a:spLocks noGrp="1"/>
          </p:cNvSpPr>
          <p:nvPr>
            <p:ph type="title"/>
          </p:nvPr>
        </p:nvSpPr>
        <p:spPr>
          <a:xfrm>
            <a:off x="394448" y="327212"/>
            <a:ext cx="11403105" cy="6203577"/>
          </a:xfrm>
        </p:spPr>
        <p:txBody>
          <a:bodyPr vert="horz" lIns="91440" tIns="45720" rIns="91440" bIns="45720" rtlCol="0" anchor="ctr">
            <a:noAutofit/>
          </a:bodyPr>
          <a:lstStyle/>
          <a:p>
            <a:pPr algn="ctr"/>
            <a:r>
              <a:rPr lang="en-US" sz="4000" baseline="30000" dirty="0">
                <a:ea typeface="+mj-lt"/>
                <a:cs typeface="+mj-lt"/>
              </a:rPr>
              <a:t>11 </a:t>
            </a:r>
            <a:r>
              <a:rPr lang="en-US" sz="4000" dirty="0">
                <a:ea typeface="+mj-lt"/>
                <a:cs typeface="+mj-lt"/>
              </a:rPr>
              <a:t>Put on the full armor of God, so that you can take your stand against the devil’s schemes. </a:t>
            </a:r>
            <a:r>
              <a:rPr lang="en-US" sz="4000" baseline="30000" dirty="0">
                <a:ea typeface="+mj-lt"/>
                <a:cs typeface="+mj-lt"/>
              </a:rPr>
              <a:t>12</a:t>
            </a:r>
            <a:r>
              <a:rPr lang="en-US" sz="4000" b="1" baseline="30000" dirty="0">
                <a:ea typeface="+mj-lt"/>
                <a:cs typeface="+mj-lt"/>
              </a:rPr>
              <a:t> </a:t>
            </a:r>
            <a:r>
              <a:rPr lang="en-US" sz="4000" dirty="0">
                <a:ea typeface="+mj-lt"/>
                <a:cs typeface="+mj-lt"/>
              </a:rPr>
              <a:t>For our struggle is not against flesh and blood, but against the rulers, against the authorities, against the powers of this dark world and against the spiritual forces of evil in the heavenly realms. </a:t>
            </a:r>
          </a:p>
        </p:txBody>
      </p:sp>
    </p:spTree>
    <p:extLst>
      <p:ext uri="{BB962C8B-B14F-4D97-AF65-F5344CB8AC3E}">
        <p14:creationId xmlns:p14="http://schemas.microsoft.com/office/powerpoint/2010/main" val="657895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8976A-D3B3-26BE-180F-32E588DF2E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954671-8B27-E9AF-99D1-5F69F290CEB7}"/>
              </a:ext>
            </a:extLst>
          </p:cNvPr>
          <p:cNvSpPr>
            <a:spLocks noGrp="1"/>
          </p:cNvSpPr>
          <p:nvPr>
            <p:ph type="title"/>
          </p:nvPr>
        </p:nvSpPr>
        <p:spPr>
          <a:xfrm>
            <a:off x="421341" y="349807"/>
            <a:ext cx="11349318" cy="6158386"/>
          </a:xfrm>
        </p:spPr>
        <p:txBody>
          <a:bodyPr>
            <a:noAutofit/>
          </a:bodyPr>
          <a:lstStyle/>
          <a:p>
            <a:pPr algn="ctr"/>
            <a:r>
              <a:rPr lang="en-US" sz="4000" baseline="30000" dirty="0"/>
              <a:t>13</a:t>
            </a:r>
            <a:r>
              <a:rPr lang="en-US" sz="4000" b="1" baseline="30000" dirty="0"/>
              <a:t> </a:t>
            </a:r>
            <a:r>
              <a:rPr lang="en-US" sz="4000" dirty="0"/>
              <a:t>Therefore put on the full armor of God, so that when the day of evil comes, you may be able to stand your ground, and after you have done everything, to stand. </a:t>
            </a:r>
            <a:r>
              <a:rPr lang="en-US" sz="4000" baseline="30000" dirty="0"/>
              <a:t>14 </a:t>
            </a:r>
            <a:r>
              <a:rPr lang="en-US" sz="4000" dirty="0"/>
              <a:t>Stand firm then, with the belt of truth buckled around your waist, with the breastplate of righteousness in place, </a:t>
            </a:r>
          </a:p>
          <a:p>
            <a:pPr algn="ctr"/>
            <a:endParaRPr lang="en-US" sz="3600" dirty="0"/>
          </a:p>
        </p:txBody>
      </p:sp>
    </p:spTree>
    <p:extLst>
      <p:ext uri="{BB962C8B-B14F-4D97-AF65-F5344CB8AC3E}">
        <p14:creationId xmlns:p14="http://schemas.microsoft.com/office/powerpoint/2010/main" val="1031202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61BFE-C8F8-DB59-ABA6-442B3B1BE8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355BB9-A789-A5F9-03C6-430CD3CE4ABD}"/>
              </a:ext>
            </a:extLst>
          </p:cNvPr>
          <p:cNvSpPr>
            <a:spLocks noGrp="1"/>
          </p:cNvSpPr>
          <p:nvPr>
            <p:ph type="title"/>
          </p:nvPr>
        </p:nvSpPr>
        <p:spPr>
          <a:xfrm>
            <a:off x="448235" y="391264"/>
            <a:ext cx="11259671" cy="5390971"/>
          </a:xfrm>
        </p:spPr>
        <p:txBody>
          <a:bodyPr>
            <a:noAutofit/>
          </a:bodyPr>
          <a:lstStyle/>
          <a:p>
            <a:pPr algn="ctr"/>
            <a:r>
              <a:rPr lang="en-US" sz="4000" baseline="30000" dirty="0"/>
              <a:t>15</a:t>
            </a:r>
            <a:r>
              <a:rPr lang="en-US" sz="4000" b="1" baseline="30000" dirty="0"/>
              <a:t> </a:t>
            </a:r>
            <a:r>
              <a:rPr lang="en-US" sz="4000" dirty="0"/>
              <a:t>and with your feet fitted with the readiness that comes from the gospel of peace. </a:t>
            </a:r>
            <a:r>
              <a:rPr lang="en-US" sz="4000" baseline="30000" dirty="0"/>
              <a:t>16</a:t>
            </a:r>
            <a:r>
              <a:rPr lang="en-US" sz="4000" b="1" baseline="30000" dirty="0"/>
              <a:t> </a:t>
            </a:r>
            <a:r>
              <a:rPr lang="en-US" sz="4000" dirty="0"/>
              <a:t>In addition to all this, take up the shield of faith, with which you can extinguish all the flaming arrows of the evil one. </a:t>
            </a:r>
            <a:r>
              <a:rPr lang="en-US" sz="4000" baseline="30000" dirty="0"/>
              <a:t>17 </a:t>
            </a:r>
            <a:r>
              <a:rPr lang="en-US" sz="4000" dirty="0"/>
              <a:t>Take the helmet of salvation and the sword of the Spirit, which is the word of God.</a:t>
            </a:r>
          </a:p>
        </p:txBody>
      </p:sp>
      <p:sp>
        <p:nvSpPr>
          <p:cNvPr id="4" name="Text Placeholder 3">
            <a:extLst>
              <a:ext uri="{FF2B5EF4-FFF2-40B4-BE49-F238E27FC236}">
                <a16:creationId xmlns:a16="http://schemas.microsoft.com/office/drawing/2014/main" id="{57E46CFC-7BB5-B71C-F7FE-2E7E99DA9EDF}"/>
              </a:ext>
            </a:extLst>
          </p:cNvPr>
          <p:cNvSpPr>
            <a:spLocks noGrp="1"/>
          </p:cNvSpPr>
          <p:nvPr>
            <p:ph type="body" idx="1"/>
          </p:nvPr>
        </p:nvSpPr>
        <p:spPr>
          <a:xfrm>
            <a:off x="1145382" y="5956661"/>
            <a:ext cx="9901237" cy="510075"/>
          </a:xfrm>
        </p:spPr>
        <p:txBody>
          <a:bodyPr vert="horz" lIns="91440" tIns="45720" rIns="91440" bIns="45720" rtlCol="0" anchor="t">
            <a:normAutofit/>
          </a:bodyPr>
          <a:lstStyle/>
          <a:p>
            <a:r>
              <a:rPr lang="en-US" dirty="0">
                <a:latin typeface="Avenir Next LT Pro"/>
              </a:rPr>
              <a:t>Ephesians 6:11-17 (NIV)</a:t>
            </a:r>
            <a:endParaRPr lang="en-US" dirty="0"/>
          </a:p>
        </p:txBody>
      </p:sp>
    </p:spTree>
    <p:extLst>
      <p:ext uri="{BB962C8B-B14F-4D97-AF65-F5344CB8AC3E}">
        <p14:creationId xmlns:p14="http://schemas.microsoft.com/office/powerpoint/2010/main" val="1721562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55A0C-E9B9-AF88-0862-96918D221F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D07ADD-9E8B-374F-12DE-EDBF466FB36C}"/>
              </a:ext>
            </a:extLst>
          </p:cNvPr>
          <p:cNvSpPr>
            <a:spLocks noGrp="1"/>
          </p:cNvSpPr>
          <p:nvPr>
            <p:ph type="title"/>
          </p:nvPr>
        </p:nvSpPr>
        <p:spPr>
          <a:xfrm>
            <a:off x="1181100" y="1716807"/>
            <a:ext cx="9829800" cy="3424387"/>
          </a:xfrm>
        </p:spPr>
        <p:txBody>
          <a:bodyPr anchor="ctr">
            <a:normAutofit/>
          </a:bodyPr>
          <a:lstStyle/>
          <a:p>
            <a:pPr marL="742950" indent="-742950" algn="ctr">
              <a:buAutoNum type="arabicPeriod"/>
            </a:pPr>
            <a:r>
              <a:rPr lang="en-US" i="0" dirty="0"/>
              <a:t>The spiritual world may be invisible, but it is real</a:t>
            </a:r>
          </a:p>
        </p:txBody>
      </p:sp>
    </p:spTree>
    <p:extLst>
      <p:ext uri="{BB962C8B-B14F-4D97-AF65-F5344CB8AC3E}">
        <p14:creationId xmlns:p14="http://schemas.microsoft.com/office/powerpoint/2010/main" val="3700330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suit and tie&#10;&#10;AI-generated content may be incorrect.">
            <a:extLst>
              <a:ext uri="{FF2B5EF4-FFF2-40B4-BE49-F238E27FC236}">
                <a16:creationId xmlns:a16="http://schemas.microsoft.com/office/drawing/2014/main" id="{3BED2004-A34E-BC2E-3174-D6352CD22D7A}"/>
              </a:ext>
            </a:extLst>
          </p:cNvPr>
          <p:cNvPicPr>
            <a:picLocks noChangeAspect="1"/>
          </p:cNvPicPr>
          <p:nvPr/>
        </p:nvPicPr>
        <p:blipFill>
          <a:blip r:embed="rId2"/>
          <a:stretch>
            <a:fillRect/>
          </a:stretch>
        </p:blipFill>
        <p:spPr>
          <a:xfrm>
            <a:off x="385313" y="416225"/>
            <a:ext cx="11435751" cy="6039927"/>
          </a:xfrm>
          <a:prstGeom prst="rect">
            <a:avLst/>
          </a:prstGeom>
        </p:spPr>
      </p:pic>
    </p:spTree>
    <p:extLst>
      <p:ext uri="{BB962C8B-B14F-4D97-AF65-F5344CB8AC3E}">
        <p14:creationId xmlns:p14="http://schemas.microsoft.com/office/powerpoint/2010/main" val="2226849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56B3D-7FED-5683-EE7E-CCFF5D70D7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9E0352-7D4F-6A56-7FB9-B71691B7517E}"/>
              </a:ext>
            </a:extLst>
          </p:cNvPr>
          <p:cNvSpPr>
            <a:spLocks noGrp="1"/>
          </p:cNvSpPr>
          <p:nvPr>
            <p:ph type="title"/>
          </p:nvPr>
        </p:nvSpPr>
        <p:spPr>
          <a:xfrm>
            <a:off x="1181100" y="1981266"/>
            <a:ext cx="9829800" cy="2895469"/>
          </a:xfrm>
        </p:spPr>
        <p:txBody>
          <a:bodyPr anchor="ctr">
            <a:normAutofit/>
          </a:bodyPr>
          <a:lstStyle/>
          <a:p>
            <a:pPr algn="ctr"/>
            <a:r>
              <a:rPr lang="en-US" i="0" dirty="0"/>
              <a:t>2. We are to fight darkness and advance light</a:t>
            </a:r>
          </a:p>
        </p:txBody>
      </p:sp>
    </p:spTree>
    <p:extLst>
      <p:ext uri="{BB962C8B-B14F-4D97-AF65-F5344CB8AC3E}">
        <p14:creationId xmlns:p14="http://schemas.microsoft.com/office/powerpoint/2010/main" val="173892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military uniform&#10;&#10;AI-generated content may be incorrect.">
            <a:extLst>
              <a:ext uri="{FF2B5EF4-FFF2-40B4-BE49-F238E27FC236}">
                <a16:creationId xmlns:a16="http://schemas.microsoft.com/office/drawing/2014/main" id="{10222B27-E2FF-8B37-7E80-E534461D287D}"/>
              </a:ext>
            </a:extLst>
          </p:cNvPr>
          <p:cNvPicPr>
            <a:picLocks noChangeAspect="1"/>
          </p:cNvPicPr>
          <p:nvPr/>
        </p:nvPicPr>
        <p:blipFill>
          <a:blip r:embed="rId2"/>
          <a:stretch>
            <a:fillRect/>
          </a:stretch>
        </p:blipFill>
        <p:spPr>
          <a:xfrm>
            <a:off x="1348468" y="5443"/>
            <a:ext cx="9481456" cy="6887935"/>
          </a:xfrm>
          <a:prstGeom prst="rect">
            <a:avLst/>
          </a:prstGeom>
        </p:spPr>
      </p:pic>
    </p:spTree>
    <p:extLst>
      <p:ext uri="{BB962C8B-B14F-4D97-AF65-F5344CB8AC3E}">
        <p14:creationId xmlns:p14="http://schemas.microsoft.com/office/powerpoint/2010/main" val="3468153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C6CD3B-2FC9-3FAF-EBC0-ACFE30BC54CA}"/>
              </a:ext>
            </a:extLst>
          </p:cNvPr>
          <p:cNvPicPr>
            <a:picLocks noChangeAspect="1"/>
          </p:cNvPicPr>
          <p:nvPr/>
        </p:nvPicPr>
        <p:blipFill>
          <a:blip r:embed="rId2"/>
          <a:stretch>
            <a:fillRect/>
          </a:stretch>
        </p:blipFill>
        <p:spPr>
          <a:xfrm>
            <a:off x="3892321" y="0"/>
            <a:ext cx="4407357" cy="6858000"/>
          </a:xfrm>
          <a:prstGeom prst="rect">
            <a:avLst/>
          </a:prstGeom>
        </p:spPr>
      </p:pic>
    </p:spTree>
    <p:extLst>
      <p:ext uri="{BB962C8B-B14F-4D97-AF65-F5344CB8AC3E}">
        <p14:creationId xmlns:p14="http://schemas.microsoft.com/office/powerpoint/2010/main" val="215421653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B06BAEC8-D46B-FC4C-9F06-02A56001B9FF}"/>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 Way PPT Template" id="{56ABF914-BD73-D64A-ACC4-354E5F7A2600}" vid="{01112DDD-8EED-E64D-A7F1-2E3A0190E29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8" ma:contentTypeDescription="Create a new document." ma:contentTypeScope="" ma:versionID="3da725855954b94dc8a7310bdccf429a">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f26a7edb458ee2b0cb3b95213a33a6af"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LikesCount xmlns="http://schemas.microsoft.com/sharepoint/v3" xsi:nil="true"/>
    <_Flow_SignoffStatus xmlns="b7e36264-b76b-4546-857f-03fce5c6ba07" xsi:nil="true"/>
    <Ratings xmlns="http://schemas.microsoft.com/sharepoint/v3" xsi:nil="true"/>
    <LikedBy xmlns="http://schemas.microsoft.com/sharepoint/v3">
      <UserInfo>
        <DisplayName/>
        <AccountId xsi:nil="true"/>
        <AccountType/>
      </UserInfo>
    </LikedBy>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B3A1ACFA-2CCB-4892-BA85-237EBD6435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C4EB80-E173-4331-8E67-F36ED4E5E56F}">
  <ds:schemaRefs>
    <ds:schemaRef ds:uri="http://schemas.microsoft.com/sharepoint/v3/contenttype/forms"/>
  </ds:schemaRefs>
</ds:datastoreItem>
</file>

<file path=customXml/itemProps3.xml><?xml version="1.0" encoding="utf-8"?>
<ds:datastoreItem xmlns:ds="http://schemas.openxmlformats.org/officeDocument/2006/customXml" ds:itemID="{7D0A7736-868C-4FB1-93BA-D024071D5E86}">
  <ds:schemaRefs>
    <ds:schemaRef ds:uri="http://schemas.microsoft.com/sharepoint/v3"/>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purl.org/dc/terms/"/>
    <ds:schemaRef ds:uri="7357dd1f-699d-4d79-9a3b-b8d4e997a419"/>
    <ds:schemaRef ds:uri="http://www.w3.org/XML/1998/namespace"/>
    <ds:schemaRef ds:uri="http://schemas.microsoft.com/office/infopath/2007/PartnerControls"/>
    <ds:schemaRef ds:uri="b7e36264-b76b-4546-857f-03fce5c6ba0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76</TotalTime>
  <Words>418</Words>
  <Application>Microsoft Office PowerPoint</Application>
  <PresentationFormat>Widescreen</PresentationFormat>
  <Paragraphs>19</Paragraphs>
  <Slides>17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Aptos</vt:lpstr>
      <vt:lpstr>Arial</vt:lpstr>
      <vt:lpstr>Avenir Next LT Pro</vt:lpstr>
      <vt:lpstr>Playfair Display</vt:lpstr>
      <vt:lpstr>Playfair Display Roman</vt:lpstr>
      <vt:lpstr>1_Office Theme</vt:lpstr>
      <vt:lpstr>2_Office Theme</vt:lpstr>
      <vt:lpstr>Spiritual Warfare</vt:lpstr>
      <vt:lpstr>11 Put on the full armor of God, so that you can take your stand against the devil’s schemes. 12 For our struggle is not against flesh and blood, but against the rulers, against the authorities, against the powers of this dark world and against the spiritual forces of evil in the heavenly realms. </vt:lpstr>
      <vt:lpstr>13 Therefore put on the full armor of God, so that when the day of evil comes, you may be able to stand your ground, and after you have done everything, to stand. 14 Stand firm then, with the belt of truth buckled around your waist, with the breastplate of righteousness in place,  </vt:lpstr>
      <vt:lpstr>15 and with your feet fitted with the readiness that comes from the gospel of peace. 16 In addition to all this, take up the shield of faith, with which you can extinguish all the flaming arrows of the evil one. 17 Take the helmet of salvation and the sword of the Spirit, which is the word of God.</vt:lpstr>
      <vt:lpstr>The spiritual world may be invisible, but it is real</vt:lpstr>
      <vt:lpstr>PowerPoint Presentation</vt:lpstr>
      <vt:lpstr>2. We are to fight darkness and advance light</vt:lpstr>
      <vt:lpstr>PowerPoint Presentation</vt:lpstr>
      <vt:lpstr>PowerPoint Presentation</vt:lpstr>
      <vt:lpstr>But the fruit of the spirit is love, joy, peace, patience, kindness, goodness, faithfulness, gentleness, and self-control.</vt:lpstr>
      <vt:lpstr>“They will rebuild the ancient ruins and restore the places long devastated; they will renew the ruined cities that have been devastated for generations.” </vt:lpstr>
      <vt:lpstr>3. We must put on the armour of God</vt:lpstr>
      <vt:lpstr>PowerPoint Presentation</vt:lpstr>
      <vt:lpstr>14 Stand firm then, with the belt of truth buckled around your waist, with the breastplate of righteousness in place, 15 and with your feet fitted with the readiness that comes from the gospel of peace.</vt:lpstr>
      <vt:lpstr>16 In addition to all this, take up the shield of faith, with which you can extinguish all the flaming arrows of the evil one. 17 Take the helmet of salvation and the sword of the Spirit, which is the word of God.</vt:lpstr>
      <vt:lpstr>“The word of God is alive and active. Sharper than any  double-edged sword.”</vt:lpstr>
      <vt:lpstr>4. Only then will we stand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Spiritual Warfare</dc:title>
  <dc:creator/>
  <cp:lastModifiedBy>Taryn Somerville</cp:lastModifiedBy>
  <cp:revision>27</cp:revision>
  <dcterms:created xsi:type="dcterms:W3CDTF">2025-09-25T00:27:29Z</dcterms:created>
  <dcterms:modified xsi:type="dcterms:W3CDTF">2025-12-19T04:10:36Z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