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2" r:id="rId5"/>
  </p:sldMasterIdLst>
  <p:sldIdLst>
    <p:sldId id="256" r:id="rId6"/>
    <p:sldId id="259" r:id="rId7"/>
    <p:sldId id="258" r:id="rId8"/>
    <p:sldId id="257" r:id="rId9"/>
    <p:sldId id="260" r:id="rId10"/>
    <p:sldId id="261" r:id="rId11"/>
    <p:sldId id="262" r:id="rId12"/>
    <p:sldId id="263" r:id="rId13"/>
    <p:sldId id="264" r:id="rId14"/>
    <p:sldId id="265" r:id="rId15"/>
    <p:sldId id="266" r:id="rId16"/>
    <p:sldId id="273" r:id="rId17"/>
    <p:sldId id="267" r:id="rId18"/>
    <p:sldId id="268" r:id="rId19"/>
    <p:sldId id="269" r:id="rId20"/>
    <p:sldId id="272" r:id="rId21"/>
    <p:sldId id="270" r:id="rId22"/>
    <p:sldId id="27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B57A5-3422-5AAC-5A01-6B12C9A89F74}" name="Taryn Somerville" initials="" userId="S::taryn.somerville@salvationarmy.org.au::69027dbc-bab2-498d-a7ad-5b94e4d4fd30" providerId="AD"/>
  <p188:author id="{58A1FEC0-5CA7-BE3C-DC26-F132A96FB832}" name="Adele Wakeling" initials="AW" userId="S::adele.wakeling@salvationarmy.org.au::b7afd67a-b179-4dfd-a649-da2b1170282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7A7970-DB77-3485-E110-53187037A775}" v="7" dt="2025-12-08T01:30:45.117"/>
    <p1510:client id="{D0FFF6EB-272C-D1C7-9E29-6087AF09CDEF}" v="1" dt="2025-12-08T01:33:27.2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9" autoAdjust="0"/>
    <p:restoredTop sz="96260"/>
  </p:normalViewPr>
  <p:slideViewPr>
    <p:cSldViewPr snapToGrid="0">
      <p:cViewPr varScale="1">
        <p:scale>
          <a:sx n="80" d="100"/>
          <a:sy n="80" d="100"/>
        </p:scale>
        <p:origin x="101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Durand" userId="S::amy.durand@salvationarmy.org.au::6e32e4e7-d7d1-4f22-ae33-cd744c73b3b6" providerId="AD" clId="Web-{3DA97C52-B66C-9415-D390-5C57E68F7CFF}"/>
    <pc:docChg chg="modSld">
      <pc:chgData name="Amy Durand" userId="S::amy.durand@salvationarmy.org.au::6e32e4e7-d7d1-4f22-ae33-cd744c73b3b6" providerId="AD" clId="Web-{3DA97C52-B66C-9415-D390-5C57E68F7CFF}" dt="2025-12-02T04:15:45.509" v="8" actId="20577"/>
      <pc:docMkLst>
        <pc:docMk/>
      </pc:docMkLst>
      <pc:sldChg chg="modSp">
        <pc:chgData name="Amy Durand" userId="S::amy.durand@salvationarmy.org.au::6e32e4e7-d7d1-4f22-ae33-cd744c73b3b6" providerId="AD" clId="Web-{3DA97C52-B66C-9415-D390-5C57E68F7CFF}" dt="2025-12-02T04:15:12.836" v="1" actId="20577"/>
        <pc:sldMkLst>
          <pc:docMk/>
          <pc:sldMk cId="2908060668" sldId="258"/>
        </pc:sldMkLst>
        <pc:spChg chg="mod">
          <ac:chgData name="Amy Durand" userId="S::amy.durand@salvationarmy.org.au::6e32e4e7-d7d1-4f22-ae33-cd744c73b3b6" providerId="AD" clId="Web-{3DA97C52-B66C-9415-D390-5C57E68F7CFF}" dt="2025-12-02T04:15:12.836" v="1" actId="20577"/>
          <ac:spMkLst>
            <pc:docMk/>
            <pc:sldMk cId="2908060668" sldId="258"/>
            <ac:spMk id="2" creationId="{140465F7-9290-5552-D45A-635FA6CD66D1}"/>
          </ac:spMkLst>
        </pc:spChg>
      </pc:sldChg>
      <pc:sldChg chg="modSp">
        <pc:chgData name="Amy Durand" userId="S::amy.durand@salvationarmy.org.au::6e32e4e7-d7d1-4f22-ae33-cd744c73b3b6" providerId="AD" clId="Web-{3DA97C52-B66C-9415-D390-5C57E68F7CFF}" dt="2025-12-02T04:15:08.898" v="0" actId="1076"/>
        <pc:sldMkLst>
          <pc:docMk/>
          <pc:sldMk cId="3396456818" sldId="259"/>
        </pc:sldMkLst>
        <pc:spChg chg="mod">
          <ac:chgData name="Amy Durand" userId="S::amy.durand@salvationarmy.org.au::6e32e4e7-d7d1-4f22-ae33-cd744c73b3b6" providerId="AD" clId="Web-{3DA97C52-B66C-9415-D390-5C57E68F7CFF}" dt="2025-12-02T04:15:08.898" v="0" actId="1076"/>
          <ac:spMkLst>
            <pc:docMk/>
            <pc:sldMk cId="3396456818" sldId="259"/>
            <ac:spMk id="2" creationId="{F1E10EE2-A215-28AA-BA3A-A3DC95B822B2}"/>
          </ac:spMkLst>
        </pc:spChg>
      </pc:sldChg>
      <pc:sldChg chg="modSp">
        <pc:chgData name="Amy Durand" userId="S::amy.durand@salvationarmy.org.au::6e32e4e7-d7d1-4f22-ae33-cd744c73b3b6" providerId="AD" clId="Web-{3DA97C52-B66C-9415-D390-5C57E68F7CFF}" dt="2025-12-02T04:15:16.742" v="2" actId="20577"/>
        <pc:sldMkLst>
          <pc:docMk/>
          <pc:sldMk cId="1765396038" sldId="260"/>
        </pc:sldMkLst>
        <pc:spChg chg="mod">
          <ac:chgData name="Amy Durand" userId="S::amy.durand@salvationarmy.org.au::6e32e4e7-d7d1-4f22-ae33-cd744c73b3b6" providerId="AD" clId="Web-{3DA97C52-B66C-9415-D390-5C57E68F7CFF}" dt="2025-12-02T04:15:16.742" v="2" actId="20577"/>
          <ac:spMkLst>
            <pc:docMk/>
            <pc:sldMk cId="1765396038" sldId="260"/>
            <ac:spMk id="2" creationId="{B41DFDD1-4E64-0EB4-D1F2-B6723856CC66}"/>
          </ac:spMkLst>
        </pc:spChg>
      </pc:sldChg>
      <pc:sldChg chg="modSp">
        <pc:chgData name="Amy Durand" userId="S::amy.durand@salvationarmy.org.au::6e32e4e7-d7d1-4f22-ae33-cd744c73b3b6" providerId="AD" clId="Web-{3DA97C52-B66C-9415-D390-5C57E68F7CFF}" dt="2025-12-02T04:15:26.258" v="4" actId="20577"/>
        <pc:sldMkLst>
          <pc:docMk/>
          <pc:sldMk cId="3534186012" sldId="263"/>
        </pc:sldMkLst>
        <pc:spChg chg="mod">
          <ac:chgData name="Amy Durand" userId="S::amy.durand@salvationarmy.org.au::6e32e4e7-d7d1-4f22-ae33-cd744c73b3b6" providerId="AD" clId="Web-{3DA97C52-B66C-9415-D390-5C57E68F7CFF}" dt="2025-12-02T04:15:26.258" v="4" actId="20577"/>
          <ac:spMkLst>
            <pc:docMk/>
            <pc:sldMk cId="3534186012" sldId="263"/>
            <ac:spMk id="2" creationId="{01D0F1A3-F422-0DAB-01C0-BEF7A9F56E84}"/>
          </ac:spMkLst>
        </pc:spChg>
      </pc:sldChg>
      <pc:sldChg chg="modSp">
        <pc:chgData name="Amy Durand" userId="S::amy.durand@salvationarmy.org.au::6e32e4e7-d7d1-4f22-ae33-cd744c73b3b6" providerId="AD" clId="Web-{3DA97C52-B66C-9415-D390-5C57E68F7CFF}" dt="2025-12-02T04:15:28.899" v="5" actId="1076"/>
        <pc:sldMkLst>
          <pc:docMk/>
          <pc:sldMk cId="1609948" sldId="264"/>
        </pc:sldMkLst>
        <pc:spChg chg="mod">
          <ac:chgData name="Amy Durand" userId="S::amy.durand@salvationarmy.org.au::6e32e4e7-d7d1-4f22-ae33-cd744c73b3b6" providerId="AD" clId="Web-{3DA97C52-B66C-9415-D390-5C57E68F7CFF}" dt="2025-12-02T04:15:28.899" v="5" actId="1076"/>
          <ac:spMkLst>
            <pc:docMk/>
            <pc:sldMk cId="1609948" sldId="264"/>
            <ac:spMk id="2" creationId="{CED58C14-8D2A-F577-B61C-AD2424BDA388}"/>
          </ac:spMkLst>
        </pc:spChg>
      </pc:sldChg>
      <pc:sldChg chg="modSp">
        <pc:chgData name="Amy Durand" userId="S::amy.durand@salvationarmy.org.au::6e32e4e7-d7d1-4f22-ae33-cd744c73b3b6" providerId="AD" clId="Web-{3DA97C52-B66C-9415-D390-5C57E68F7CFF}" dt="2025-12-02T04:15:31.555" v="6" actId="20577"/>
        <pc:sldMkLst>
          <pc:docMk/>
          <pc:sldMk cId="3943130303" sldId="265"/>
        </pc:sldMkLst>
        <pc:spChg chg="mod">
          <ac:chgData name="Amy Durand" userId="S::amy.durand@salvationarmy.org.au::6e32e4e7-d7d1-4f22-ae33-cd744c73b3b6" providerId="AD" clId="Web-{3DA97C52-B66C-9415-D390-5C57E68F7CFF}" dt="2025-12-02T04:15:31.555" v="6" actId="20577"/>
          <ac:spMkLst>
            <pc:docMk/>
            <pc:sldMk cId="3943130303" sldId="265"/>
            <ac:spMk id="2" creationId="{74351EE6-5720-CA37-26AE-7C83BDE34AB7}"/>
          </ac:spMkLst>
        </pc:spChg>
      </pc:sldChg>
      <pc:sldChg chg="modSp">
        <pc:chgData name="Amy Durand" userId="S::amy.durand@salvationarmy.org.au::6e32e4e7-d7d1-4f22-ae33-cd744c73b3b6" providerId="AD" clId="Web-{3DA97C52-B66C-9415-D390-5C57E68F7CFF}" dt="2025-12-02T04:15:42.509" v="7" actId="1076"/>
        <pc:sldMkLst>
          <pc:docMk/>
          <pc:sldMk cId="1474888269" sldId="270"/>
        </pc:sldMkLst>
        <pc:spChg chg="mod">
          <ac:chgData name="Amy Durand" userId="S::amy.durand@salvationarmy.org.au::6e32e4e7-d7d1-4f22-ae33-cd744c73b3b6" providerId="AD" clId="Web-{3DA97C52-B66C-9415-D390-5C57E68F7CFF}" dt="2025-12-02T04:15:42.509" v="7" actId="1076"/>
          <ac:spMkLst>
            <pc:docMk/>
            <pc:sldMk cId="1474888269" sldId="270"/>
            <ac:spMk id="2" creationId="{6AF33087-8526-E688-BC12-943EAE11D779}"/>
          </ac:spMkLst>
        </pc:spChg>
      </pc:sldChg>
      <pc:sldChg chg="modSp">
        <pc:chgData name="Amy Durand" userId="S::amy.durand@salvationarmy.org.au::6e32e4e7-d7d1-4f22-ae33-cd744c73b3b6" providerId="AD" clId="Web-{3DA97C52-B66C-9415-D390-5C57E68F7CFF}" dt="2025-12-02T04:15:45.509" v="8" actId="20577"/>
        <pc:sldMkLst>
          <pc:docMk/>
          <pc:sldMk cId="2733768168" sldId="271"/>
        </pc:sldMkLst>
        <pc:spChg chg="mod">
          <ac:chgData name="Amy Durand" userId="S::amy.durand@salvationarmy.org.au::6e32e4e7-d7d1-4f22-ae33-cd744c73b3b6" providerId="AD" clId="Web-{3DA97C52-B66C-9415-D390-5C57E68F7CFF}" dt="2025-12-02T04:15:45.509" v="8" actId="20577"/>
          <ac:spMkLst>
            <pc:docMk/>
            <pc:sldMk cId="2733768168" sldId="271"/>
            <ac:spMk id="2" creationId="{2C2057A0-E8F1-9E22-DCF2-A7E9B8090F94}"/>
          </ac:spMkLst>
        </pc:spChg>
      </pc:sldChg>
    </pc:docChg>
  </pc:docChgLst>
  <pc:docChgLst>
    <pc:chgData name="Isabelle Freckelton" userId="325fdac3-4a32-4177-9827-f4fd7dadb053" providerId="ADAL" clId="{59A0B576-907E-59AF-9680-1C0C486756F6}"/>
    <pc:docChg chg="undo custSel modSld delMainMaster modMainMaster">
      <pc:chgData name="Isabelle Freckelton" userId="325fdac3-4a32-4177-9827-f4fd7dadb053" providerId="ADAL" clId="{59A0B576-907E-59AF-9680-1C0C486756F6}" dt="2025-11-18T21:42:49.617" v="214" actId="1076"/>
      <pc:docMkLst>
        <pc:docMk/>
      </pc:docMkLst>
      <pc:sldChg chg="addSp modSp mod modClrScheme chgLayout">
        <pc:chgData name="Isabelle Freckelton" userId="325fdac3-4a32-4177-9827-f4fd7dadb053" providerId="ADAL" clId="{59A0B576-907E-59AF-9680-1C0C486756F6}" dt="2025-11-10T23:09:16.639" v="199" actId="1036"/>
        <pc:sldMkLst>
          <pc:docMk/>
          <pc:sldMk cId="109857222" sldId="256"/>
        </pc:sldMkLst>
        <pc:spChg chg="mod ord">
          <ac:chgData name="Isabelle Freckelton" userId="325fdac3-4a32-4177-9827-f4fd7dadb053" providerId="ADAL" clId="{59A0B576-907E-59AF-9680-1C0C486756F6}" dt="2025-11-10T23:09:16.639" v="199" actId="1036"/>
          <ac:spMkLst>
            <pc:docMk/>
            <pc:sldMk cId="109857222" sldId="256"/>
            <ac:spMk id="2" creationId="{00000000-0000-0000-0000-000000000000}"/>
          </ac:spMkLst>
        </pc:spChg>
        <pc:spChg chg="mod ord">
          <ac:chgData name="Isabelle Freckelton" userId="325fdac3-4a32-4177-9827-f4fd7dadb053" providerId="ADAL" clId="{59A0B576-907E-59AF-9680-1C0C486756F6}" dt="2025-11-10T22:35:25.849" v="194" actId="1076"/>
          <ac:spMkLst>
            <pc:docMk/>
            <pc:sldMk cId="109857222" sldId="256"/>
            <ac:spMk id="3" creationId="{00000000-0000-0000-0000-000000000000}"/>
          </ac:spMkLst>
        </pc:spChg>
        <pc:picChg chg="add mod">
          <ac:chgData name="Isabelle Freckelton" userId="325fdac3-4a32-4177-9827-f4fd7dadb053" providerId="ADAL" clId="{59A0B576-907E-59AF-9680-1C0C486756F6}" dt="2025-11-10T22:35:06.938" v="190"/>
          <ac:picMkLst>
            <pc:docMk/>
            <pc:sldMk cId="109857222" sldId="256"/>
            <ac:picMk id="4" creationId="{DFA26F2F-D317-B12A-89B3-E2D9B8222FD0}"/>
          </ac:picMkLst>
        </pc:picChg>
        <pc:picChg chg="add mod">
          <ac:chgData name="Isabelle Freckelton" userId="325fdac3-4a32-4177-9827-f4fd7dadb053" providerId="ADAL" clId="{59A0B576-907E-59AF-9680-1C0C486756F6}" dt="2025-11-10T22:35:06.938" v="190"/>
          <ac:picMkLst>
            <pc:docMk/>
            <pc:sldMk cId="109857222" sldId="256"/>
            <ac:picMk id="5" creationId="{1757D5F4-3A79-E9A5-DDD6-25B5342B3D4A}"/>
          </ac:picMkLst>
        </pc:picChg>
      </pc:sldChg>
      <pc:sldChg chg="addSp modSp mod modClrScheme chgLayout">
        <pc:chgData name="Isabelle Freckelton" userId="325fdac3-4a32-4177-9827-f4fd7dadb053" providerId="ADAL" clId="{59A0B576-907E-59AF-9680-1C0C486756F6}" dt="2025-11-18T21:42:49.617" v="214" actId="1076"/>
        <pc:sldMkLst>
          <pc:docMk/>
          <pc:sldMk cId="2016035512" sldId="257"/>
        </pc:sldMkLst>
        <pc:spChg chg="add mod ord">
          <ac:chgData name="Isabelle Freckelton" userId="325fdac3-4a32-4177-9827-f4fd7dadb053" providerId="ADAL" clId="{59A0B576-907E-59AF-9680-1C0C486756F6}" dt="2025-11-18T21:41:55.657" v="208" actId="700"/>
          <ac:spMkLst>
            <pc:docMk/>
            <pc:sldMk cId="2016035512" sldId="257"/>
            <ac:spMk id="2" creationId="{235B367C-A684-49C4-CAB0-66F0E85AE72E}"/>
          </ac:spMkLst>
        </pc:spChg>
        <pc:spChg chg="add mod ord">
          <ac:chgData name="Isabelle Freckelton" userId="325fdac3-4a32-4177-9827-f4fd7dadb053" providerId="ADAL" clId="{59A0B576-907E-59AF-9680-1C0C486756F6}" dt="2025-11-18T21:42:49.617" v="214" actId="1076"/>
          <ac:spMkLst>
            <pc:docMk/>
            <pc:sldMk cId="2016035512" sldId="257"/>
            <ac:spMk id="3" creationId="{94220712-B864-6F69-7989-6CC167AD54B5}"/>
          </ac:spMkLst>
        </pc:spChg>
        <pc:spChg chg="mod">
          <ac:chgData name="Isabelle Freckelton" userId="325fdac3-4a32-4177-9827-f4fd7dadb053" providerId="ADAL" clId="{59A0B576-907E-59AF-9680-1C0C486756F6}" dt="2025-11-10T22:33:38.998" v="153" actId="21"/>
          <ac:spMkLst>
            <pc:docMk/>
            <pc:sldMk cId="2016035512" sldId="257"/>
            <ac:spMk id="4" creationId="{9FD8E6DE-B209-E1AC-DB4C-0F29D358F699}"/>
          </ac:spMkLst>
        </pc:spChg>
      </pc:sldChg>
      <pc:sldChg chg="addSp delSp modSp mod modClrScheme chgLayout">
        <pc:chgData name="Isabelle Freckelton" userId="325fdac3-4a32-4177-9827-f4fd7dadb053" providerId="ADAL" clId="{59A0B576-907E-59AF-9680-1C0C486756F6}" dt="2025-11-18T21:41:55.657" v="208" actId="700"/>
        <pc:sldMkLst>
          <pc:docMk/>
          <pc:sldMk cId="2908060668" sldId="258"/>
        </pc:sldMkLst>
        <pc:spChg chg="add mod ord">
          <ac:chgData name="Isabelle Freckelton" userId="325fdac3-4a32-4177-9827-f4fd7dadb053" providerId="ADAL" clId="{59A0B576-907E-59AF-9680-1C0C486756F6}" dt="2025-11-18T21:41:55.657" v="208" actId="700"/>
          <ac:spMkLst>
            <pc:docMk/>
            <pc:sldMk cId="2908060668" sldId="258"/>
            <ac:spMk id="2" creationId="{140465F7-9290-5552-D45A-635FA6CD66D1}"/>
          </ac:spMkLst>
        </pc:spChg>
        <pc:spChg chg="mod">
          <ac:chgData name="Isabelle Freckelton" userId="325fdac3-4a32-4177-9827-f4fd7dadb053" providerId="ADAL" clId="{59A0B576-907E-59AF-9680-1C0C486756F6}" dt="2025-11-10T22:34:03.971" v="164" actId="21"/>
          <ac:spMkLst>
            <pc:docMk/>
            <pc:sldMk cId="2908060668" sldId="258"/>
            <ac:spMk id="4" creationId="{9948EC5F-23DC-097A-CC2F-5C989DDA0143}"/>
          </ac:spMkLst>
        </pc:spChg>
        <pc:spChg chg="add mod ord">
          <ac:chgData name="Isabelle Freckelton" userId="325fdac3-4a32-4177-9827-f4fd7dadb053" providerId="ADAL" clId="{59A0B576-907E-59AF-9680-1C0C486756F6}" dt="2025-11-18T21:41:55.657" v="208" actId="700"/>
          <ac:spMkLst>
            <pc:docMk/>
            <pc:sldMk cId="2908060668" sldId="258"/>
            <ac:spMk id="5" creationId="{B953F5F9-FCA9-6F9B-6ECC-F8C609A45358}"/>
          </ac:spMkLst>
        </pc:spChg>
      </pc:sldChg>
      <pc:sldChg chg="addSp modSp mod modClrScheme chgLayout">
        <pc:chgData name="Isabelle Freckelton" userId="325fdac3-4a32-4177-9827-f4fd7dadb053" providerId="ADAL" clId="{59A0B576-907E-59AF-9680-1C0C486756F6}" dt="2025-11-10T22:34:40.765" v="189" actId="14100"/>
        <pc:sldMkLst>
          <pc:docMk/>
          <pc:sldMk cId="3396456818" sldId="259"/>
        </pc:sldMkLst>
        <pc:spChg chg="add mod ord">
          <ac:chgData name="Isabelle Freckelton" userId="325fdac3-4a32-4177-9827-f4fd7dadb053" providerId="ADAL" clId="{59A0B576-907E-59AF-9680-1C0C486756F6}" dt="2025-11-10T22:34:40.765" v="189" actId="14100"/>
          <ac:spMkLst>
            <pc:docMk/>
            <pc:sldMk cId="3396456818" sldId="259"/>
            <ac:spMk id="2" creationId="{F1E10EE2-A215-28AA-BA3A-A3DC95B822B2}"/>
          </ac:spMkLst>
        </pc:spChg>
        <pc:spChg chg="add mod ord">
          <ac:chgData name="Isabelle Freckelton" userId="325fdac3-4a32-4177-9827-f4fd7dadb053" providerId="ADAL" clId="{59A0B576-907E-59AF-9680-1C0C486756F6}" dt="2025-11-10T22:34:36.860" v="188" actId="14100"/>
          <ac:spMkLst>
            <pc:docMk/>
            <pc:sldMk cId="3396456818" sldId="259"/>
            <ac:spMk id="3" creationId="{F5F9C117-46F6-1F2D-08B4-4FE895BA3877}"/>
          </ac:spMkLst>
        </pc:spChg>
        <pc:spChg chg="mod">
          <ac:chgData name="Isabelle Freckelton" userId="325fdac3-4a32-4177-9827-f4fd7dadb053" providerId="ADAL" clId="{59A0B576-907E-59AF-9680-1C0C486756F6}" dt="2025-11-10T22:34:24.025" v="177" actId="21"/>
          <ac:spMkLst>
            <pc:docMk/>
            <pc:sldMk cId="3396456818" sldId="259"/>
            <ac:spMk id="4" creationId="{504CFF3C-8005-7028-CE2E-4FB013DA1061}"/>
          </ac:spMkLst>
        </pc:spChg>
      </pc:sldChg>
      <pc:sldChg chg="addSp delSp modSp mod modClrScheme chgLayout">
        <pc:chgData name="Isabelle Freckelton" userId="325fdac3-4a32-4177-9827-f4fd7dadb053" providerId="ADAL" clId="{59A0B576-907E-59AF-9680-1C0C486756F6}" dt="2025-11-18T21:42:03.480" v="209" actId="113"/>
        <pc:sldMkLst>
          <pc:docMk/>
          <pc:sldMk cId="1765396038" sldId="260"/>
        </pc:sldMkLst>
        <pc:spChg chg="add mod ord">
          <ac:chgData name="Isabelle Freckelton" userId="325fdac3-4a32-4177-9827-f4fd7dadb053" providerId="ADAL" clId="{59A0B576-907E-59AF-9680-1C0C486756F6}" dt="2025-11-18T21:42:03.480" v="209" actId="113"/>
          <ac:spMkLst>
            <pc:docMk/>
            <pc:sldMk cId="1765396038" sldId="260"/>
            <ac:spMk id="2" creationId="{B41DFDD1-4E64-0EB4-D1F2-B6723856CC66}"/>
          </ac:spMkLst>
        </pc:spChg>
        <pc:spChg chg="mod">
          <ac:chgData name="Isabelle Freckelton" userId="325fdac3-4a32-4177-9827-f4fd7dadb053" providerId="ADAL" clId="{59A0B576-907E-59AF-9680-1C0C486756F6}" dt="2025-11-10T22:33:18.431" v="142" actId="21"/>
          <ac:spMkLst>
            <pc:docMk/>
            <pc:sldMk cId="1765396038" sldId="260"/>
            <ac:spMk id="4" creationId="{A13CC4D3-AB97-E3DF-340A-342C53BFB7E3}"/>
          </ac:spMkLst>
        </pc:spChg>
        <pc:spChg chg="add mod ord">
          <ac:chgData name="Isabelle Freckelton" userId="325fdac3-4a32-4177-9827-f4fd7dadb053" providerId="ADAL" clId="{59A0B576-907E-59AF-9680-1C0C486756F6}" dt="2025-11-18T21:41:55.657" v="208" actId="700"/>
          <ac:spMkLst>
            <pc:docMk/>
            <pc:sldMk cId="1765396038" sldId="260"/>
            <ac:spMk id="5" creationId="{7F036EB5-F16E-A985-F4A5-B1FE906DDDDE}"/>
          </ac:spMkLst>
        </pc:spChg>
      </pc:sldChg>
      <pc:sldChg chg="addSp delSp modSp mod modClrScheme chgLayout">
        <pc:chgData name="Isabelle Freckelton" userId="325fdac3-4a32-4177-9827-f4fd7dadb053" providerId="ADAL" clId="{59A0B576-907E-59AF-9680-1C0C486756F6}" dt="2025-11-10T22:32:52.075" v="138" actId="14100"/>
        <pc:sldMkLst>
          <pc:docMk/>
          <pc:sldMk cId="1479844294" sldId="261"/>
        </pc:sldMkLst>
        <pc:spChg chg="add mod ord">
          <ac:chgData name="Isabelle Freckelton" userId="325fdac3-4a32-4177-9827-f4fd7dadb053" providerId="ADAL" clId="{59A0B576-907E-59AF-9680-1C0C486756F6}" dt="2025-11-10T22:32:46.167" v="136" actId="20577"/>
          <ac:spMkLst>
            <pc:docMk/>
            <pc:sldMk cId="1479844294" sldId="261"/>
            <ac:spMk id="2" creationId="{452A0817-46C5-9EC0-7447-690985B5DD9A}"/>
          </ac:spMkLst>
        </pc:spChg>
        <pc:spChg chg="add mod ord">
          <ac:chgData name="Isabelle Freckelton" userId="325fdac3-4a32-4177-9827-f4fd7dadb053" providerId="ADAL" clId="{59A0B576-907E-59AF-9680-1C0C486756F6}" dt="2025-11-10T22:32:52.075" v="138" actId="14100"/>
          <ac:spMkLst>
            <pc:docMk/>
            <pc:sldMk cId="1479844294" sldId="261"/>
            <ac:spMk id="3" creationId="{6E47B2A0-0D96-1807-5628-2803CEFAC46D}"/>
          </ac:spMkLst>
        </pc:spChg>
        <pc:spChg chg="add mod">
          <ac:chgData name="Isabelle Freckelton" userId="325fdac3-4a32-4177-9827-f4fd7dadb053" providerId="ADAL" clId="{59A0B576-907E-59AF-9680-1C0C486756F6}" dt="2025-11-10T22:32:39.076" v="127" actId="21"/>
          <ac:spMkLst>
            <pc:docMk/>
            <pc:sldMk cId="1479844294" sldId="261"/>
            <ac:spMk id="5" creationId="{CE74BCE8-C3A5-9442-2256-737067604C01}"/>
          </ac:spMkLst>
        </pc:spChg>
      </pc:sldChg>
      <pc:sldChg chg="addSp modSp mod modClrScheme chgLayout">
        <pc:chgData name="Isabelle Freckelton" userId="325fdac3-4a32-4177-9827-f4fd7dadb053" providerId="ADAL" clId="{59A0B576-907E-59AF-9680-1C0C486756F6}" dt="2025-11-10T22:33:11.059" v="141" actId="1076"/>
        <pc:sldMkLst>
          <pc:docMk/>
          <pc:sldMk cId="2933777980" sldId="262"/>
        </pc:sldMkLst>
        <pc:spChg chg="add mod ord">
          <ac:chgData name="Isabelle Freckelton" userId="325fdac3-4a32-4177-9827-f4fd7dadb053" providerId="ADAL" clId="{59A0B576-907E-59AF-9680-1C0C486756F6}" dt="2025-11-10T22:33:11.059" v="141" actId="1076"/>
          <ac:spMkLst>
            <pc:docMk/>
            <pc:sldMk cId="2933777980" sldId="262"/>
            <ac:spMk id="2" creationId="{D0768570-2B8B-5AE0-E594-32890E7758AE}"/>
          </ac:spMkLst>
        </pc:spChg>
        <pc:spChg chg="add mod ord">
          <ac:chgData name="Isabelle Freckelton" userId="325fdac3-4a32-4177-9827-f4fd7dadb053" providerId="ADAL" clId="{59A0B576-907E-59AF-9680-1C0C486756F6}" dt="2025-11-10T22:32:07.427" v="118" actId="14100"/>
          <ac:spMkLst>
            <pc:docMk/>
            <pc:sldMk cId="2933777980" sldId="262"/>
            <ac:spMk id="3" creationId="{DBFCA0C7-7520-202B-D461-D58381AF0F0B}"/>
          </ac:spMkLst>
        </pc:spChg>
        <pc:spChg chg="mod">
          <ac:chgData name="Isabelle Freckelton" userId="325fdac3-4a32-4177-9827-f4fd7dadb053" providerId="ADAL" clId="{59A0B576-907E-59AF-9680-1C0C486756F6}" dt="2025-11-10T22:31:51.518" v="107" actId="21"/>
          <ac:spMkLst>
            <pc:docMk/>
            <pc:sldMk cId="2933777980" sldId="262"/>
            <ac:spMk id="4" creationId="{19CFA039-BCD3-9CE0-E063-B6B24DA70CC9}"/>
          </ac:spMkLst>
        </pc:spChg>
      </pc:sldChg>
      <pc:sldChg chg="addSp delSp modSp mod modClrScheme chgLayout">
        <pc:chgData name="Isabelle Freckelton" userId="325fdac3-4a32-4177-9827-f4fd7dadb053" providerId="ADAL" clId="{59A0B576-907E-59AF-9680-1C0C486756F6}" dt="2025-11-18T21:42:23.753" v="210" actId="700"/>
        <pc:sldMkLst>
          <pc:docMk/>
          <pc:sldMk cId="3534186012" sldId="263"/>
        </pc:sldMkLst>
        <pc:spChg chg="add mod ord">
          <ac:chgData name="Isabelle Freckelton" userId="325fdac3-4a32-4177-9827-f4fd7dadb053" providerId="ADAL" clId="{59A0B576-907E-59AF-9680-1C0C486756F6}" dt="2025-11-18T21:42:23.753" v="210" actId="700"/>
          <ac:spMkLst>
            <pc:docMk/>
            <pc:sldMk cId="3534186012" sldId="263"/>
            <ac:spMk id="2" creationId="{01D0F1A3-F422-0DAB-01C0-BEF7A9F56E84}"/>
          </ac:spMkLst>
        </pc:spChg>
        <pc:spChg chg="add mod ord">
          <ac:chgData name="Isabelle Freckelton" userId="325fdac3-4a32-4177-9827-f4fd7dadb053" providerId="ADAL" clId="{59A0B576-907E-59AF-9680-1C0C486756F6}" dt="2025-11-18T21:42:23.753" v="210" actId="700"/>
          <ac:spMkLst>
            <pc:docMk/>
            <pc:sldMk cId="3534186012" sldId="263"/>
            <ac:spMk id="3" creationId="{9B245F2B-03B2-0B76-4E4C-548F5BB1ED6F}"/>
          </ac:spMkLst>
        </pc:spChg>
        <pc:spChg chg="mod">
          <ac:chgData name="Isabelle Freckelton" userId="325fdac3-4a32-4177-9827-f4fd7dadb053" providerId="ADAL" clId="{59A0B576-907E-59AF-9680-1C0C486756F6}" dt="2025-11-10T22:31:24" v="96" actId="21"/>
          <ac:spMkLst>
            <pc:docMk/>
            <pc:sldMk cId="3534186012" sldId="263"/>
            <ac:spMk id="4" creationId="{A2FB5163-4F76-1A4D-5FF8-9A4E179C7459}"/>
          </ac:spMkLst>
        </pc:spChg>
      </pc:sldChg>
      <pc:sldChg chg="addSp modSp mod modClrScheme chgLayout">
        <pc:chgData name="Isabelle Freckelton" userId="325fdac3-4a32-4177-9827-f4fd7dadb053" providerId="ADAL" clId="{59A0B576-907E-59AF-9680-1C0C486756F6}" dt="2025-11-10T22:31:18.178" v="95" actId="1076"/>
        <pc:sldMkLst>
          <pc:docMk/>
          <pc:sldMk cId="1609948" sldId="264"/>
        </pc:sldMkLst>
        <pc:spChg chg="add mod ord">
          <ac:chgData name="Isabelle Freckelton" userId="325fdac3-4a32-4177-9827-f4fd7dadb053" providerId="ADAL" clId="{59A0B576-907E-59AF-9680-1C0C486756F6}" dt="2025-11-10T22:31:18.178" v="95" actId="1076"/>
          <ac:spMkLst>
            <pc:docMk/>
            <pc:sldMk cId="1609948" sldId="264"/>
            <ac:spMk id="2" creationId="{CED58C14-8D2A-F577-B61C-AD2424BDA388}"/>
          </ac:spMkLst>
        </pc:spChg>
        <pc:spChg chg="add mod ord">
          <ac:chgData name="Isabelle Freckelton" userId="325fdac3-4a32-4177-9827-f4fd7dadb053" providerId="ADAL" clId="{59A0B576-907E-59AF-9680-1C0C486756F6}" dt="2025-11-10T22:31:04.215" v="91" actId="27636"/>
          <ac:spMkLst>
            <pc:docMk/>
            <pc:sldMk cId="1609948" sldId="264"/>
            <ac:spMk id="3" creationId="{598DC665-0A20-72BA-2C5C-44415F7CB6E1}"/>
          </ac:spMkLst>
        </pc:spChg>
        <pc:spChg chg="mod">
          <ac:chgData name="Isabelle Freckelton" userId="325fdac3-4a32-4177-9827-f4fd7dadb053" providerId="ADAL" clId="{59A0B576-907E-59AF-9680-1C0C486756F6}" dt="2025-11-10T22:30:50.123" v="79" actId="21"/>
          <ac:spMkLst>
            <pc:docMk/>
            <pc:sldMk cId="1609948" sldId="264"/>
            <ac:spMk id="4" creationId="{7A497178-E52B-545F-47DE-F2B2711BD863}"/>
          </ac:spMkLst>
        </pc:spChg>
      </pc:sldChg>
      <pc:sldChg chg="addSp delSp modSp mod modClrScheme chgLayout">
        <pc:chgData name="Isabelle Freckelton" userId="325fdac3-4a32-4177-9827-f4fd7dadb053" providerId="ADAL" clId="{59A0B576-907E-59AF-9680-1C0C486756F6}" dt="2025-11-18T21:42:23.753" v="210" actId="700"/>
        <pc:sldMkLst>
          <pc:docMk/>
          <pc:sldMk cId="3943130303" sldId="265"/>
        </pc:sldMkLst>
        <pc:spChg chg="add mod ord">
          <ac:chgData name="Isabelle Freckelton" userId="325fdac3-4a32-4177-9827-f4fd7dadb053" providerId="ADAL" clId="{59A0B576-907E-59AF-9680-1C0C486756F6}" dt="2025-11-18T21:42:23.753" v="210" actId="700"/>
          <ac:spMkLst>
            <pc:docMk/>
            <pc:sldMk cId="3943130303" sldId="265"/>
            <ac:spMk id="2" creationId="{74351EE6-5720-CA37-26AE-7C83BDE34AB7}"/>
          </ac:spMkLst>
        </pc:spChg>
        <pc:spChg chg="add mod ord">
          <ac:chgData name="Isabelle Freckelton" userId="325fdac3-4a32-4177-9827-f4fd7dadb053" providerId="ADAL" clId="{59A0B576-907E-59AF-9680-1C0C486756F6}" dt="2025-11-18T21:42:23.753" v="210" actId="700"/>
          <ac:spMkLst>
            <pc:docMk/>
            <pc:sldMk cId="3943130303" sldId="265"/>
            <ac:spMk id="3" creationId="{B855824F-EC04-C7DE-7F34-BE9FD81D7600}"/>
          </ac:spMkLst>
        </pc:spChg>
        <pc:spChg chg="mod">
          <ac:chgData name="Isabelle Freckelton" userId="325fdac3-4a32-4177-9827-f4fd7dadb053" providerId="ADAL" clId="{59A0B576-907E-59AF-9680-1C0C486756F6}" dt="2025-11-10T22:30:32.203" v="71" actId="21"/>
          <ac:spMkLst>
            <pc:docMk/>
            <pc:sldMk cId="3943130303" sldId="265"/>
            <ac:spMk id="4" creationId="{BC8B0C7F-446B-2560-595A-CCDEACC32F52}"/>
          </ac:spMkLst>
        </pc:spChg>
      </pc:sldChg>
      <pc:sldChg chg="addSp delSp modSp mod modClrScheme chgLayout">
        <pc:chgData name="Isabelle Freckelton" userId="325fdac3-4a32-4177-9827-f4fd7dadb053" providerId="ADAL" clId="{59A0B576-907E-59AF-9680-1C0C486756F6}" dt="2025-11-18T21:42:34.323" v="212" actId="1076"/>
        <pc:sldMkLst>
          <pc:docMk/>
          <pc:sldMk cId="1269298750" sldId="266"/>
        </pc:sldMkLst>
        <pc:spChg chg="add mod ord">
          <ac:chgData name="Isabelle Freckelton" userId="325fdac3-4a32-4177-9827-f4fd7dadb053" providerId="ADAL" clId="{59A0B576-907E-59AF-9680-1C0C486756F6}" dt="2025-11-18T21:42:23.753" v="210" actId="700"/>
          <ac:spMkLst>
            <pc:docMk/>
            <pc:sldMk cId="1269298750" sldId="266"/>
            <ac:spMk id="2" creationId="{56279830-88F1-B4B7-C903-8008D467E9BE}"/>
          </ac:spMkLst>
        </pc:spChg>
        <pc:spChg chg="add mod ord">
          <ac:chgData name="Isabelle Freckelton" userId="325fdac3-4a32-4177-9827-f4fd7dadb053" providerId="ADAL" clId="{59A0B576-907E-59AF-9680-1C0C486756F6}" dt="2025-11-18T21:42:34.323" v="212" actId="1076"/>
          <ac:spMkLst>
            <pc:docMk/>
            <pc:sldMk cId="1269298750" sldId="266"/>
            <ac:spMk id="3" creationId="{A3FEC337-644C-D4B1-7AA6-05D2D6D06896}"/>
          </ac:spMkLst>
        </pc:spChg>
        <pc:spChg chg="add mod">
          <ac:chgData name="Isabelle Freckelton" userId="325fdac3-4a32-4177-9827-f4fd7dadb053" providerId="ADAL" clId="{59A0B576-907E-59AF-9680-1C0C486756F6}" dt="2025-11-10T22:29:58.851" v="60" actId="21"/>
          <ac:spMkLst>
            <pc:docMk/>
            <pc:sldMk cId="1269298750" sldId="266"/>
            <ac:spMk id="5" creationId="{9C49E2C2-4CB2-41B7-B5AD-52DE76D8A08A}"/>
          </ac:spMkLst>
        </pc:spChg>
      </pc:sldChg>
      <pc:sldChg chg="addSp delSp modSp mod modClrScheme chgLayout">
        <pc:chgData name="Isabelle Freckelton" userId="325fdac3-4a32-4177-9827-f4fd7dadb053" providerId="ADAL" clId="{59A0B576-907E-59AF-9680-1C0C486756F6}" dt="2025-11-18T21:42:23.753" v="210" actId="700"/>
        <pc:sldMkLst>
          <pc:docMk/>
          <pc:sldMk cId="4213808674" sldId="267"/>
        </pc:sldMkLst>
        <pc:spChg chg="add mod ord">
          <ac:chgData name="Isabelle Freckelton" userId="325fdac3-4a32-4177-9827-f4fd7dadb053" providerId="ADAL" clId="{59A0B576-907E-59AF-9680-1C0C486756F6}" dt="2025-11-18T21:42:23.753" v="210" actId="700"/>
          <ac:spMkLst>
            <pc:docMk/>
            <pc:sldMk cId="4213808674" sldId="267"/>
            <ac:spMk id="2" creationId="{FA9FA3B2-A79C-D538-0DF4-0EB822427A1D}"/>
          </ac:spMkLst>
        </pc:spChg>
        <pc:spChg chg="add mod ord">
          <ac:chgData name="Isabelle Freckelton" userId="325fdac3-4a32-4177-9827-f4fd7dadb053" providerId="ADAL" clId="{59A0B576-907E-59AF-9680-1C0C486756F6}" dt="2025-11-18T21:42:23.753" v="210" actId="700"/>
          <ac:spMkLst>
            <pc:docMk/>
            <pc:sldMk cId="4213808674" sldId="267"/>
            <ac:spMk id="3" creationId="{612C3991-68A5-9DCF-2F4D-4B5D9C437AF1}"/>
          </ac:spMkLst>
        </pc:spChg>
        <pc:spChg chg="mod">
          <ac:chgData name="Isabelle Freckelton" userId="325fdac3-4a32-4177-9827-f4fd7dadb053" providerId="ADAL" clId="{59A0B576-907E-59AF-9680-1C0C486756F6}" dt="2025-11-10T22:29:37.236" v="50" actId="21"/>
          <ac:spMkLst>
            <pc:docMk/>
            <pc:sldMk cId="4213808674" sldId="267"/>
            <ac:spMk id="4" creationId="{E8C21CA3-9422-ADFB-389F-6F4AEBF14740}"/>
          </ac:spMkLst>
        </pc:spChg>
      </pc:sldChg>
      <pc:sldChg chg="mod modClrScheme chgLayout">
        <pc:chgData name="Isabelle Freckelton" userId="325fdac3-4a32-4177-9827-f4fd7dadb053" providerId="ADAL" clId="{59A0B576-907E-59AF-9680-1C0C486756F6}" dt="2025-11-10T22:09:59.553" v="3" actId="700"/>
        <pc:sldMkLst>
          <pc:docMk/>
          <pc:sldMk cId="279236927" sldId="268"/>
        </pc:sldMkLst>
      </pc:sldChg>
      <pc:sldChg chg="addSp delSp modSp mod modClrScheme chgLayout">
        <pc:chgData name="Isabelle Freckelton" userId="325fdac3-4a32-4177-9827-f4fd7dadb053" providerId="ADAL" clId="{59A0B576-907E-59AF-9680-1C0C486756F6}" dt="2025-11-18T21:42:39.318" v="213" actId="1076"/>
        <pc:sldMkLst>
          <pc:docMk/>
          <pc:sldMk cId="30526589" sldId="269"/>
        </pc:sldMkLst>
        <pc:spChg chg="add mod ord">
          <ac:chgData name="Isabelle Freckelton" userId="325fdac3-4a32-4177-9827-f4fd7dadb053" providerId="ADAL" clId="{59A0B576-907E-59AF-9680-1C0C486756F6}" dt="2025-11-18T21:42:23.753" v="210" actId="700"/>
          <ac:spMkLst>
            <pc:docMk/>
            <pc:sldMk cId="30526589" sldId="269"/>
            <ac:spMk id="2" creationId="{F6B472C6-3B40-5510-4654-690965AAD894}"/>
          </ac:spMkLst>
        </pc:spChg>
        <pc:spChg chg="add mod ord">
          <ac:chgData name="Isabelle Freckelton" userId="325fdac3-4a32-4177-9827-f4fd7dadb053" providerId="ADAL" clId="{59A0B576-907E-59AF-9680-1C0C486756F6}" dt="2025-11-18T21:42:39.318" v="213" actId="1076"/>
          <ac:spMkLst>
            <pc:docMk/>
            <pc:sldMk cId="30526589" sldId="269"/>
            <ac:spMk id="3" creationId="{5A65987D-CD7D-3732-039E-A6F690B44E29}"/>
          </ac:spMkLst>
        </pc:spChg>
        <pc:spChg chg="add mod">
          <ac:chgData name="Isabelle Freckelton" userId="325fdac3-4a32-4177-9827-f4fd7dadb053" providerId="ADAL" clId="{59A0B576-907E-59AF-9680-1C0C486756F6}" dt="2025-11-10T22:29:04.656" v="36" actId="21"/>
          <ac:spMkLst>
            <pc:docMk/>
            <pc:sldMk cId="30526589" sldId="269"/>
            <ac:spMk id="5" creationId="{BFC818BF-1D42-4A90-AF97-A737C24F4FF6}"/>
          </ac:spMkLst>
        </pc:spChg>
      </pc:sldChg>
      <pc:sldChg chg="addSp modSp mod modClrScheme chgLayout">
        <pc:chgData name="Isabelle Freckelton" userId="325fdac3-4a32-4177-9827-f4fd7dadb053" providerId="ADAL" clId="{59A0B576-907E-59AF-9680-1C0C486756F6}" dt="2025-11-10T22:11:15.397" v="33" actId="1076"/>
        <pc:sldMkLst>
          <pc:docMk/>
          <pc:sldMk cId="1474888269" sldId="270"/>
        </pc:sldMkLst>
        <pc:spChg chg="add mod ord">
          <ac:chgData name="Isabelle Freckelton" userId="325fdac3-4a32-4177-9827-f4fd7dadb053" providerId="ADAL" clId="{59A0B576-907E-59AF-9680-1C0C486756F6}" dt="2025-11-10T22:11:15.397" v="33" actId="1076"/>
          <ac:spMkLst>
            <pc:docMk/>
            <pc:sldMk cId="1474888269" sldId="270"/>
            <ac:spMk id="2" creationId="{6AF33087-8526-E688-BC12-943EAE11D779}"/>
          </ac:spMkLst>
        </pc:spChg>
        <pc:spChg chg="add mod ord">
          <ac:chgData name="Isabelle Freckelton" userId="325fdac3-4a32-4177-9827-f4fd7dadb053" providerId="ADAL" clId="{59A0B576-907E-59AF-9680-1C0C486756F6}" dt="2025-11-10T22:11:01.841" v="26" actId="27636"/>
          <ac:spMkLst>
            <pc:docMk/>
            <pc:sldMk cId="1474888269" sldId="270"/>
            <ac:spMk id="3" creationId="{EC4164D0-6A18-97F9-D9B5-59B0141A758E}"/>
          </ac:spMkLst>
        </pc:spChg>
        <pc:spChg chg="mod">
          <ac:chgData name="Isabelle Freckelton" userId="325fdac3-4a32-4177-9827-f4fd7dadb053" providerId="ADAL" clId="{59A0B576-907E-59AF-9680-1C0C486756F6}" dt="2025-11-10T22:10:46.613" v="18" actId="21"/>
          <ac:spMkLst>
            <pc:docMk/>
            <pc:sldMk cId="1474888269" sldId="270"/>
            <ac:spMk id="4" creationId="{C221EAA0-D5BE-DDE9-7B20-EC423E1F6B65}"/>
          </ac:spMkLst>
        </pc:spChg>
      </pc:sldChg>
      <pc:sldChg chg="addSp delSp modSp mod modClrScheme chgLayout">
        <pc:chgData name="Isabelle Freckelton" userId="325fdac3-4a32-4177-9827-f4fd7dadb053" providerId="ADAL" clId="{59A0B576-907E-59AF-9680-1C0C486756F6}" dt="2025-11-10T22:10:41.233" v="17" actId="1076"/>
        <pc:sldMkLst>
          <pc:docMk/>
          <pc:sldMk cId="2733768168" sldId="271"/>
        </pc:sldMkLst>
        <pc:spChg chg="add mod ord">
          <ac:chgData name="Isabelle Freckelton" userId="325fdac3-4a32-4177-9827-f4fd7dadb053" providerId="ADAL" clId="{59A0B576-907E-59AF-9680-1C0C486756F6}" dt="2025-11-10T22:10:41.233" v="17" actId="1076"/>
          <ac:spMkLst>
            <pc:docMk/>
            <pc:sldMk cId="2733768168" sldId="271"/>
            <ac:spMk id="2" creationId="{2C2057A0-E8F1-9E22-DCF2-A7E9B8090F94}"/>
          </ac:spMkLst>
        </pc:spChg>
        <pc:spChg chg="mod">
          <ac:chgData name="Isabelle Freckelton" userId="325fdac3-4a32-4177-9827-f4fd7dadb053" providerId="ADAL" clId="{59A0B576-907E-59AF-9680-1C0C486756F6}" dt="2025-11-10T22:10:24.939" v="8" actId="21"/>
          <ac:spMkLst>
            <pc:docMk/>
            <pc:sldMk cId="2733768168" sldId="271"/>
            <ac:spMk id="4" creationId="{9186B68E-69ED-E292-35B9-47A0EEF572AA}"/>
          </ac:spMkLst>
        </pc:spChg>
        <pc:picChg chg="add del">
          <ac:chgData name="Isabelle Freckelton" userId="325fdac3-4a32-4177-9827-f4fd7dadb053" providerId="ADAL" clId="{59A0B576-907E-59AF-9680-1C0C486756F6}" dt="2025-11-10T22:10:33.006" v="14" actId="478"/>
          <ac:picMkLst>
            <pc:docMk/>
            <pc:sldMk cId="2733768168" sldId="271"/>
            <ac:picMk id="3" creationId="{E1DD448D-85BE-78D1-7C24-69BC778F84C9}"/>
          </ac:picMkLst>
        </pc:picChg>
      </pc:sldChg>
      <pc:sldChg chg="mod modClrScheme chgLayout">
        <pc:chgData name="Isabelle Freckelton" userId="325fdac3-4a32-4177-9827-f4fd7dadb053" providerId="ADAL" clId="{59A0B576-907E-59AF-9680-1C0C486756F6}" dt="2025-11-10T22:09:59.553" v="3" actId="700"/>
        <pc:sldMkLst>
          <pc:docMk/>
          <pc:sldMk cId="138721944" sldId="272"/>
        </pc:sldMkLst>
      </pc:sldChg>
      <pc:sldChg chg="mod modClrScheme chgLayout">
        <pc:chgData name="Isabelle Freckelton" userId="325fdac3-4a32-4177-9827-f4fd7dadb053" providerId="ADAL" clId="{59A0B576-907E-59AF-9680-1C0C486756F6}" dt="2025-11-10T22:09:59.553" v="3" actId="700"/>
        <pc:sldMkLst>
          <pc:docMk/>
          <pc:sldMk cId="2867616285" sldId="273"/>
        </pc:sldMkLst>
      </pc:sldChg>
      <pc:sldMasterChg chg="modSp modSldLayout">
        <pc:chgData name="Isabelle Freckelton" userId="325fdac3-4a32-4177-9827-f4fd7dadb053" providerId="ADAL" clId="{59A0B576-907E-59AF-9680-1C0C486756F6}" dt="2025-11-18T21:41:40.703" v="206" actId="242"/>
        <pc:sldMasterMkLst>
          <pc:docMk/>
          <pc:sldMasterMk cId="928878885" sldId="2147483672"/>
        </pc:sldMasterMkLst>
        <pc:spChg chg="mod">
          <ac:chgData name="Isabelle Freckelton" userId="325fdac3-4a32-4177-9827-f4fd7dadb053" providerId="ADAL" clId="{59A0B576-907E-59AF-9680-1C0C486756F6}" dt="2025-11-18T21:41:17.337" v="203" actId="2711"/>
          <ac:spMkLst>
            <pc:docMk/>
            <pc:sldMasterMk cId="928878885" sldId="2147483672"/>
            <ac:spMk id="2" creationId="{0F8CF688-A150-E4B7-6234-B2E8D7578612}"/>
          </ac:spMkLst>
        </pc:spChg>
        <pc:sldLayoutChg chg="modSp mod">
          <pc:chgData name="Isabelle Freckelton" userId="325fdac3-4a32-4177-9827-f4fd7dadb053" providerId="ADAL" clId="{59A0B576-907E-59AF-9680-1C0C486756F6}" dt="2025-11-18T21:41:31.689" v="205" actId="2711"/>
          <pc:sldLayoutMkLst>
            <pc:docMk/>
            <pc:sldMasterMk cId="928878885" sldId="2147483672"/>
            <pc:sldLayoutMk cId="333300515" sldId="2147483675"/>
          </pc:sldLayoutMkLst>
          <pc:spChg chg="mod">
            <ac:chgData name="Isabelle Freckelton" userId="325fdac3-4a32-4177-9827-f4fd7dadb053" providerId="ADAL" clId="{59A0B576-907E-59AF-9680-1C0C486756F6}" dt="2025-11-18T21:41:31.689" v="205" actId="2711"/>
            <ac:spMkLst>
              <pc:docMk/>
              <pc:sldMasterMk cId="928878885" sldId="2147483672"/>
              <pc:sldLayoutMk cId="333300515" sldId="2147483675"/>
              <ac:spMk id="2" creationId="{7816ECC7-B6B3-1EE2-264E-387DEB671D65}"/>
            </ac:spMkLst>
          </pc:spChg>
        </pc:sldLayoutChg>
        <pc:sldLayoutChg chg="modSp mod">
          <pc:chgData name="Isabelle Freckelton" userId="325fdac3-4a32-4177-9827-f4fd7dadb053" providerId="ADAL" clId="{59A0B576-907E-59AF-9680-1C0C486756F6}" dt="2025-11-18T21:41:40.703" v="206" actId="242"/>
          <pc:sldLayoutMkLst>
            <pc:docMk/>
            <pc:sldMasterMk cId="928878885" sldId="2147483672"/>
            <pc:sldLayoutMk cId="2148014534" sldId="2147483677"/>
          </pc:sldLayoutMkLst>
          <pc:spChg chg="mod">
            <ac:chgData name="Isabelle Freckelton" userId="325fdac3-4a32-4177-9827-f4fd7dadb053" providerId="ADAL" clId="{59A0B576-907E-59AF-9680-1C0C486756F6}" dt="2025-11-18T21:41:40.703" v="206" actId="242"/>
            <ac:spMkLst>
              <pc:docMk/>
              <pc:sldMasterMk cId="928878885" sldId="2147483672"/>
              <pc:sldLayoutMk cId="2148014534" sldId="2147483677"/>
              <ac:spMk id="2" creationId="{FADAFBA3-AA4E-679C-0E68-AE45E84E06B1}"/>
            </ac:spMkLst>
          </pc:spChg>
        </pc:sldLayoutChg>
      </pc:sldMasterChg>
      <pc:sldMasterChg chg="modSp modSldLayout">
        <pc:chgData name="Isabelle Freckelton" userId="325fdac3-4a32-4177-9827-f4fd7dadb053" providerId="ADAL" clId="{59A0B576-907E-59AF-9680-1C0C486756F6}" dt="2025-11-18T21:41:09.713" v="202" actId="242"/>
        <pc:sldMasterMkLst>
          <pc:docMk/>
          <pc:sldMasterMk cId="3999609399" sldId="2147483682"/>
        </pc:sldMasterMkLst>
        <pc:spChg chg="mod">
          <ac:chgData name="Isabelle Freckelton" userId="325fdac3-4a32-4177-9827-f4fd7dadb053" providerId="ADAL" clId="{59A0B576-907E-59AF-9680-1C0C486756F6}" dt="2025-11-18T21:40:56.541" v="200" actId="2711"/>
          <ac:spMkLst>
            <pc:docMk/>
            <pc:sldMasterMk cId="3999609399" sldId="2147483682"/>
            <ac:spMk id="2" creationId="{0F8CF688-A150-E4B7-6234-B2E8D7578612}"/>
          </ac:spMkLst>
        </pc:spChg>
        <pc:picChg chg="mod">
          <ac:chgData name="Isabelle Freckelton" userId="325fdac3-4a32-4177-9827-f4fd7dadb053" providerId="ADAL" clId="{59A0B576-907E-59AF-9680-1C0C486756F6}" dt="2025-11-10T23:09:08.750" v="195" actId="14826"/>
          <ac:picMkLst>
            <pc:docMk/>
            <pc:sldMasterMk cId="3999609399" sldId="2147483682"/>
            <ac:picMk id="8" creationId="{1517AD0D-87F8-B10C-D86D-D7D690A59A31}"/>
          </ac:picMkLst>
        </pc:picChg>
        <pc:sldLayoutChg chg="modSp mod">
          <pc:chgData name="Isabelle Freckelton" userId="325fdac3-4a32-4177-9827-f4fd7dadb053" providerId="ADAL" clId="{59A0B576-907E-59AF-9680-1C0C486756F6}" dt="2025-11-18T21:41:03.105" v="201" actId="2711"/>
          <pc:sldLayoutMkLst>
            <pc:docMk/>
            <pc:sldMasterMk cId="3999609399" sldId="2147483682"/>
            <pc:sldLayoutMk cId="659678240" sldId="2147483685"/>
          </pc:sldLayoutMkLst>
          <pc:spChg chg="mod">
            <ac:chgData name="Isabelle Freckelton" userId="325fdac3-4a32-4177-9827-f4fd7dadb053" providerId="ADAL" clId="{59A0B576-907E-59AF-9680-1C0C486756F6}" dt="2025-11-18T21:41:03.105" v="201" actId="2711"/>
            <ac:spMkLst>
              <pc:docMk/>
              <pc:sldMasterMk cId="3999609399" sldId="2147483682"/>
              <pc:sldLayoutMk cId="659678240" sldId="2147483685"/>
              <ac:spMk id="2" creationId="{7816ECC7-B6B3-1EE2-264E-387DEB671D65}"/>
            </ac:spMkLst>
          </pc:spChg>
        </pc:sldLayoutChg>
        <pc:sldLayoutChg chg="modSp mod">
          <pc:chgData name="Isabelle Freckelton" userId="325fdac3-4a32-4177-9827-f4fd7dadb053" providerId="ADAL" clId="{59A0B576-907E-59AF-9680-1C0C486756F6}" dt="2025-11-18T21:41:09.713" v="202" actId="242"/>
          <pc:sldLayoutMkLst>
            <pc:docMk/>
            <pc:sldMasterMk cId="3999609399" sldId="2147483682"/>
            <pc:sldLayoutMk cId="3478256208" sldId="2147483687"/>
          </pc:sldLayoutMkLst>
          <pc:spChg chg="mod">
            <ac:chgData name="Isabelle Freckelton" userId="325fdac3-4a32-4177-9827-f4fd7dadb053" providerId="ADAL" clId="{59A0B576-907E-59AF-9680-1C0C486756F6}" dt="2025-11-18T21:41:09.713" v="202" actId="242"/>
            <ac:spMkLst>
              <pc:docMk/>
              <pc:sldMasterMk cId="3999609399" sldId="2147483682"/>
              <pc:sldLayoutMk cId="3478256208" sldId="2147483687"/>
              <ac:spMk id="2" creationId="{FADAFBA3-AA4E-679C-0E68-AE45E84E06B1}"/>
            </ac:spMkLst>
          </pc:spChg>
        </pc:sldLayoutChg>
      </pc:sldMasterChg>
    </pc:docChg>
  </pc:docChgLst>
  <pc:docChgLst>
    <pc:chgData name="Adele Wakeling" userId="S::adele.wakeling@salvationarmy.org.au::b7afd67a-b179-4dfd-a649-da2b11702821" providerId="AD" clId="Web-{457A7970-DB77-3485-E110-53187037A775}"/>
    <pc:docChg chg="mod modSld">
      <pc:chgData name="Adele Wakeling" userId="S::adele.wakeling@salvationarmy.org.au::b7afd67a-b179-4dfd-a649-da2b11702821" providerId="AD" clId="Web-{457A7970-DB77-3485-E110-53187037A775}" dt="2025-12-08T01:30:45.117" v="4" actId="20577"/>
      <pc:docMkLst>
        <pc:docMk/>
      </pc:docMkLst>
      <pc:sldChg chg="modSp">
        <pc:chgData name="Adele Wakeling" userId="S::adele.wakeling@salvationarmy.org.au::b7afd67a-b179-4dfd-a649-da2b11702821" providerId="AD" clId="Web-{457A7970-DB77-3485-E110-53187037A775}" dt="2025-12-08T01:29:38.476" v="3" actId="20577"/>
        <pc:sldMkLst>
          <pc:docMk/>
          <pc:sldMk cId="2016035512" sldId="257"/>
        </pc:sldMkLst>
        <pc:spChg chg="mod">
          <ac:chgData name="Adele Wakeling" userId="S::adele.wakeling@salvationarmy.org.au::b7afd67a-b179-4dfd-a649-da2b11702821" providerId="AD" clId="Web-{457A7970-DB77-3485-E110-53187037A775}" dt="2025-12-08T01:29:38.476" v="3" actId="20577"/>
          <ac:spMkLst>
            <pc:docMk/>
            <pc:sldMk cId="2016035512" sldId="257"/>
            <ac:spMk id="3" creationId="{94220712-B864-6F69-7989-6CC167AD54B5}"/>
          </ac:spMkLst>
        </pc:spChg>
      </pc:sldChg>
      <pc:sldChg chg="modSp">
        <pc:chgData name="Adele Wakeling" userId="S::adele.wakeling@salvationarmy.org.au::b7afd67a-b179-4dfd-a649-da2b11702821" providerId="AD" clId="Web-{457A7970-DB77-3485-E110-53187037A775}" dt="2025-12-08T01:30:45.117" v="4" actId="20577"/>
        <pc:sldMkLst>
          <pc:docMk/>
          <pc:sldMk cId="2733768168" sldId="271"/>
        </pc:sldMkLst>
        <pc:spChg chg="mod">
          <ac:chgData name="Adele Wakeling" userId="S::adele.wakeling@salvationarmy.org.au::b7afd67a-b179-4dfd-a649-da2b11702821" providerId="AD" clId="Web-{457A7970-DB77-3485-E110-53187037A775}" dt="2025-12-08T01:30:45.117" v="4" actId="20577"/>
          <ac:spMkLst>
            <pc:docMk/>
            <pc:sldMk cId="2733768168" sldId="271"/>
            <ac:spMk id="2" creationId="{2C2057A0-E8F1-9E22-DCF2-A7E9B8090F94}"/>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white background with lines&#10;&#10;AI-generated content may be incorrect.">
            <a:extLst>
              <a:ext uri="{FF2B5EF4-FFF2-40B4-BE49-F238E27FC236}">
                <a16:creationId xmlns:a16="http://schemas.microsoft.com/office/drawing/2014/main" id="{BB2D77BC-2FBC-750D-57F1-F9956CC2C749}"/>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3" name="Title 1">
            <a:extLst>
              <a:ext uri="{FF2B5EF4-FFF2-40B4-BE49-F238E27FC236}">
                <a16:creationId xmlns:a16="http://schemas.microsoft.com/office/drawing/2014/main" id="{E97E3771-F342-D9C0-7730-91C2A5EA6434}"/>
              </a:ext>
            </a:extLst>
          </p:cNvPr>
          <p:cNvSpPr>
            <a:spLocks noGrp="1"/>
          </p:cNvSpPr>
          <p:nvPr>
            <p:ph type="ctrTitle"/>
          </p:nvPr>
        </p:nvSpPr>
        <p:spPr>
          <a:xfrm>
            <a:off x="1524000" y="1122361"/>
            <a:ext cx="9144000" cy="4759823"/>
          </a:xfrm>
          <a:prstGeom prst="rect">
            <a:avLst/>
          </a:prstGeom>
        </p:spPr>
        <p:txBody>
          <a:bodyPr anchor="ctr">
            <a:normAutofit/>
          </a:bodyPr>
          <a:lstStyle>
            <a:lvl1pPr algn="ctr">
              <a:defRPr sz="7200"/>
            </a:lvl1pPr>
          </a:lstStyle>
          <a:p>
            <a:r>
              <a:rPr lang="en-GB"/>
              <a:t>Click to edit Master title style</a:t>
            </a:r>
            <a:endParaRPr lang="en-US"/>
          </a:p>
        </p:txBody>
      </p:sp>
    </p:spTree>
    <p:extLst>
      <p:ext uri="{BB962C8B-B14F-4D97-AF65-F5344CB8AC3E}">
        <p14:creationId xmlns:p14="http://schemas.microsoft.com/office/powerpoint/2010/main" val="1595738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11" name="Title 1">
            <a:extLst>
              <a:ext uri="{FF2B5EF4-FFF2-40B4-BE49-F238E27FC236}">
                <a16:creationId xmlns:a16="http://schemas.microsoft.com/office/drawing/2014/main" id="{C4642BD9-381A-16DF-FDE2-24A5F321E706}"/>
              </a:ext>
            </a:extLst>
          </p:cNvPr>
          <p:cNvSpPr>
            <a:spLocks noGrp="1"/>
          </p:cNvSpPr>
          <p:nvPr>
            <p:ph type="ctrTitle"/>
          </p:nvPr>
        </p:nvSpPr>
        <p:spPr>
          <a:xfrm>
            <a:off x="1524000" y="1122361"/>
            <a:ext cx="9144000" cy="4759823"/>
          </a:xfrm>
        </p:spPr>
        <p:txBody>
          <a:bodyPr anchor="ctr">
            <a:normAutofit/>
          </a:bodyPr>
          <a:lstStyle>
            <a:lvl1pPr algn="ctr">
              <a:defRPr sz="7200"/>
            </a:lvl1pPr>
          </a:lstStyle>
          <a:p>
            <a:r>
              <a:rPr lang="en-GB"/>
              <a:t>Click to edit Master title style</a:t>
            </a:r>
            <a:endParaRPr lang="en-US"/>
          </a:p>
        </p:txBody>
      </p:sp>
    </p:spTree>
    <p:extLst>
      <p:ext uri="{BB962C8B-B14F-4D97-AF65-F5344CB8AC3E}">
        <p14:creationId xmlns:p14="http://schemas.microsoft.com/office/powerpoint/2010/main" val="199133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9" name="Title 1">
            <a:extLst>
              <a:ext uri="{FF2B5EF4-FFF2-40B4-BE49-F238E27FC236}">
                <a16:creationId xmlns:a16="http://schemas.microsoft.com/office/drawing/2014/main" id="{6D27575E-CEA4-287E-2046-595179043553}"/>
              </a:ext>
            </a:extLst>
          </p:cNvPr>
          <p:cNvSpPr>
            <a:spLocks noGrp="1"/>
          </p:cNvSpPr>
          <p:nvPr>
            <p:ph type="ctrTitle"/>
          </p:nvPr>
        </p:nvSpPr>
        <p:spPr>
          <a:xfrm>
            <a:off x="1524000" y="1122361"/>
            <a:ext cx="9144000" cy="4759823"/>
          </a:xfrm>
        </p:spPr>
        <p:txBody>
          <a:bodyPr anchor="ctr">
            <a:normAutofit/>
          </a:bodyPr>
          <a:lstStyle>
            <a:lvl1pPr algn="ctr">
              <a:defRPr sz="4800"/>
            </a:lvl1pPr>
          </a:lstStyle>
          <a:p>
            <a:r>
              <a:rPr lang="en-GB"/>
              <a:t>Click to edit Master title style</a:t>
            </a:r>
            <a:endParaRPr lang="en-US"/>
          </a:p>
        </p:txBody>
      </p:sp>
    </p:spTree>
    <p:extLst>
      <p:ext uri="{BB962C8B-B14F-4D97-AF65-F5344CB8AC3E}">
        <p14:creationId xmlns:p14="http://schemas.microsoft.com/office/powerpoint/2010/main" val="2607648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3"/>
            <a:ext cx="9144000" cy="2387600"/>
          </a:xfrm>
        </p:spPr>
        <p:txBody>
          <a:bodyPr anchor="b"/>
          <a:lstStyle>
            <a:lvl1pPr algn="ctr">
              <a:defRPr sz="6000">
                <a:latin typeface="Playfair Display Roman" pitchFamily="2" charset="77"/>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B500E6B-5774-71E3-535E-74A908756AA8}"/>
              </a:ext>
            </a:extLst>
          </p:cNvPr>
          <p:cNvSpPr>
            <a:spLocks noGrp="1"/>
          </p:cNvSpPr>
          <p:nvPr>
            <p:ph type="subTitle" idx="1"/>
          </p:nvPr>
        </p:nvSpPr>
        <p:spPr>
          <a:xfrm>
            <a:off x="1524000" y="4089208"/>
            <a:ext cx="9144000" cy="70220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659678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A81F-C40E-2BF4-69AF-59A7189793BB}"/>
              </a:ext>
            </a:extLst>
          </p:cNvPr>
          <p:cNvSpPr>
            <a:spLocks noGrp="1"/>
          </p:cNvSpPr>
          <p:nvPr>
            <p:ph type="title"/>
          </p:nvPr>
        </p:nvSpPr>
        <p:spPr>
          <a:xfrm>
            <a:off x="1181100" y="728662"/>
            <a:ext cx="9829800" cy="1096961"/>
          </a:xfrm>
        </p:spPr>
        <p:txBody>
          <a:bodyPr anchor="t">
            <a:normAutofit/>
          </a:bodyPr>
          <a:lstStyle>
            <a:lvl1pPr>
              <a:lnSpc>
                <a:spcPct val="100000"/>
              </a:lnSpc>
              <a:defRPr sz="5400" i="1"/>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18C627E-7E7C-0ED8-C933-A9860A5F9489}"/>
              </a:ext>
            </a:extLst>
          </p:cNvPr>
          <p:cNvSpPr>
            <a:spLocks noGrp="1"/>
          </p:cNvSpPr>
          <p:nvPr>
            <p:ph idx="1"/>
          </p:nvPr>
        </p:nvSpPr>
        <p:spPr>
          <a:xfrm>
            <a:off x="1181100" y="1981199"/>
            <a:ext cx="9829800" cy="400526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32F404-AB44-F272-8410-BADBD47F07B7}"/>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5CE95DEF-07E4-16B1-9D25-C904D25C9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0CE763-672E-8467-AE8F-DE4DC8BB263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3860767154"/>
      </p:ext>
    </p:extLst>
  </p:cSld>
  <p:clrMapOvr>
    <a:masterClrMapping/>
  </p:clrMapOvr>
  <p:extLst>
    <p:ext uri="{DCECCB84-F9BA-43D5-87BE-67443E8EF086}">
      <p15:sldGuideLst xmlns:p15="http://schemas.microsoft.com/office/powerpoint/2012/main">
        <p15:guide id="1" orient="horz" pos="2160">
          <p15:clr>
            <a:srgbClr val="FBAE40"/>
          </p15:clr>
        </p15:guide>
        <p15:guide id="6"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FBA3-AA4E-679C-0E68-AE45E84E06B1}"/>
              </a:ext>
            </a:extLst>
          </p:cNvPr>
          <p:cNvSpPr>
            <a:spLocks noGrp="1"/>
          </p:cNvSpPr>
          <p:nvPr>
            <p:ph type="title"/>
          </p:nvPr>
        </p:nvSpPr>
        <p:spPr>
          <a:xfrm>
            <a:off x="1181100" y="1676531"/>
            <a:ext cx="9829800" cy="2895469"/>
          </a:xfrm>
        </p:spPr>
        <p:txBody>
          <a:bodyPr anchor="ctr"/>
          <a:lstStyle>
            <a:lvl1pPr>
              <a:defRPr sz="60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031BB8A7-C8ED-0198-0771-0C333CBF5488}"/>
              </a:ext>
            </a:extLst>
          </p:cNvPr>
          <p:cNvSpPr>
            <a:spLocks noGrp="1"/>
          </p:cNvSpPr>
          <p:nvPr>
            <p:ph type="body" idx="1"/>
          </p:nvPr>
        </p:nvSpPr>
        <p:spPr>
          <a:xfrm>
            <a:off x="1181100" y="4572000"/>
            <a:ext cx="9829800" cy="1522659"/>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6A0C8B-9A09-81C2-3BFA-C6896D6BD8FD}"/>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12/18/2025</a:t>
            </a:fld>
            <a:endParaRPr lang="en-US"/>
          </a:p>
        </p:txBody>
      </p:sp>
      <p:sp>
        <p:nvSpPr>
          <p:cNvPr id="5" name="Footer Placeholder 4">
            <a:extLst>
              <a:ext uri="{FF2B5EF4-FFF2-40B4-BE49-F238E27FC236}">
                <a16:creationId xmlns:a16="http://schemas.microsoft.com/office/drawing/2014/main" id="{9044B902-BD62-04BF-FB7F-BD2550D2482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05689F77-459B-65BA-2FB0-7CEA062E6E97}"/>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4782562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A49D-634C-8313-D082-3F361153180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F562B2-0BED-E4E4-C121-F19BF03B2D33}"/>
              </a:ext>
            </a:extLst>
          </p:cNvPr>
          <p:cNvSpPr>
            <a:spLocks noGrp="1"/>
          </p:cNvSpPr>
          <p:nvPr>
            <p:ph sz="half" idx="1"/>
          </p:nvPr>
        </p:nvSpPr>
        <p:spPr>
          <a:xfrm>
            <a:off x="1181100" y="1825625"/>
            <a:ext cx="4905374" cy="4016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924C-9A63-309B-ED6B-39F91AD1F335}"/>
              </a:ext>
            </a:extLst>
          </p:cNvPr>
          <p:cNvSpPr>
            <a:spLocks noGrp="1"/>
          </p:cNvSpPr>
          <p:nvPr>
            <p:ph sz="half" idx="2"/>
          </p:nvPr>
        </p:nvSpPr>
        <p:spPr>
          <a:xfrm>
            <a:off x="6257924" y="1825625"/>
            <a:ext cx="4752976" cy="4016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B9A899D-041C-796F-671E-79654B596F87}"/>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12/18/2025</a:t>
            </a:fld>
            <a:endParaRPr lang="en-US"/>
          </a:p>
        </p:txBody>
      </p:sp>
      <p:sp>
        <p:nvSpPr>
          <p:cNvPr id="6" name="Footer Placeholder 5">
            <a:extLst>
              <a:ext uri="{FF2B5EF4-FFF2-40B4-BE49-F238E27FC236}">
                <a16:creationId xmlns:a16="http://schemas.microsoft.com/office/drawing/2014/main" id="{67798872-3363-7583-C9DD-5BC8526300E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026EC3E3-4B5A-FAE0-BFA9-5AFAA8A96C74}"/>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052262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204-548C-EF5E-A7DF-196A9E07FA8E}"/>
              </a:ext>
            </a:extLst>
          </p:cNvPr>
          <p:cNvSpPr>
            <a:spLocks noGrp="1"/>
          </p:cNvSpPr>
          <p:nvPr>
            <p:ph type="title"/>
          </p:nvPr>
        </p:nvSpPr>
        <p:spPr>
          <a:xfrm>
            <a:off x="1181100" y="728663"/>
            <a:ext cx="9829800" cy="962025"/>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B515A30-176F-4D07-9387-9CE7D9FDE71E}"/>
              </a:ext>
            </a:extLst>
          </p:cNvPr>
          <p:cNvSpPr>
            <a:spLocks noGrp="1"/>
          </p:cNvSpPr>
          <p:nvPr>
            <p:ph type="body" idx="1"/>
          </p:nvPr>
        </p:nvSpPr>
        <p:spPr>
          <a:xfrm>
            <a:off x="1181101" y="1681163"/>
            <a:ext cx="480774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268A7D-FA3F-D42A-38EA-241C08C22E0D}"/>
              </a:ext>
            </a:extLst>
          </p:cNvPr>
          <p:cNvSpPr>
            <a:spLocks noGrp="1"/>
          </p:cNvSpPr>
          <p:nvPr>
            <p:ph sz="half" idx="2"/>
          </p:nvPr>
        </p:nvSpPr>
        <p:spPr>
          <a:xfrm>
            <a:off x="1181101" y="2505075"/>
            <a:ext cx="4807744"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FCC930-102C-C541-A474-343DBEF6CC8A}"/>
              </a:ext>
            </a:extLst>
          </p:cNvPr>
          <p:cNvSpPr>
            <a:spLocks noGrp="1"/>
          </p:cNvSpPr>
          <p:nvPr>
            <p:ph type="body" sz="quarter" idx="3"/>
          </p:nvPr>
        </p:nvSpPr>
        <p:spPr>
          <a:xfrm>
            <a:off x="6203156" y="1681163"/>
            <a:ext cx="480774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7BA8F-FC4D-602B-9683-590BFBE22785}"/>
              </a:ext>
            </a:extLst>
          </p:cNvPr>
          <p:cNvSpPr>
            <a:spLocks noGrp="1"/>
          </p:cNvSpPr>
          <p:nvPr>
            <p:ph sz="quarter" idx="4"/>
          </p:nvPr>
        </p:nvSpPr>
        <p:spPr>
          <a:xfrm>
            <a:off x="6203156" y="2505075"/>
            <a:ext cx="4807744" cy="368458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a:extLst>
              <a:ext uri="{FF2B5EF4-FFF2-40B4-BE49-F238E27FC236}">
                <a16:creationId xmlns:a16="http://schemas.microsoft.com/office/drawing/2014/main" id="{0E6D1674-8BEB-4406-2271-2307A621D6F0}"/>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12/18/2025</a:t>
            </a:fld>
            <a:endParaRPr lang="en-US"/>
          </a:p>
        </p:txBody>
      </p:sp>
      <p:sp>
        <p:nvSpPr>
          <p:cNvPr id="8" name="Footer Placeholder 7">
            <a:extLst>
              <a:ext uri="{FF2B5EF4-FFF2-40B4-BE49-F238E27FC236}">
                <a16:creationId xmlns:a16="http://schemas.microsoft.com/office/drawing/2014/main" id="{DE001908-CA2F-83FA-FD9A-0158F493F979}"/>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id="{391927C5-1B57-6184-78F1-6D0899668106}"/>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868718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113902-676C-B210-0FA6-6C6B68DB09F3}"/>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12/18/2025</a:t>
            </a:fld>
            <a:endParaRPr lang="en-US"/>
          </a:p>
        </p:txBody>
      </p:sp>
      <p:sp>
        <p:nvSpPr>
          <p:cNvPr id="3" name="Footer Placeholder 2">
            <a:extLst>
              <a:ext uri="{FF2B5EF4-FFF2-40B4-BE49-F238E27FC236}">
                <a16:creationId xmlns:a16="http://schemas.microsoft.com/office/drawing/2014/main" id="{9FDEADE9-1698-A57A-5C76-D55AEE8F2FD3}"/>
              </a:ext>
            </a:extLst>
          </p:cNvPr>
          <p:cNvSpPr>
            <a:spLocks noGrp="1"/>
          </p:cNvSpPr>
          <p:nvPr>
            <p:ph type="ftr" sz="quarter" idx="11"/>
          </p:nvPr>
        </p:nvSpPr>
        <p:spPr/>
        <p:txBody>
          <a:bodyPr/>
          <a:lstStyle>
            <a:lvl1pPr>
              <a:defRPr>
                <a:solidFill>
                  <a:schemeClr val="bg1"/>
                </a:solidFill>
              </a:defRPr>
            </a:lvl1pPr>
          </a:lstStyle>
          <a:p>
            <a:endParaRPr lang="en-US"/>
          </a:p>
        </p:txBody>
      </p:sp>
      <p:sp>
        <p:nvSpPr>
          <p:cNvPr id="4" name="Slide Number Placeholder 3">
            <a:extLst>
              <a:ext uri="{FF2B5EF4-FFF2-40B4-BE49-F238E27FC236}">
                <a16:creationId xmlns:a16="http://schemas.microsoft.com/office/drawing/2014/main" id="{CFB16F5F-4C88-2FDE-003A-AF3A09356BE0}"/>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610425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26D1-BA20-0D08-968B-5757B9BF3400}"/>
              </a:ext>
            </a:extLst>
          </p:cNvPr>
          <p:cNvSpPr>
            <a:spLocks noGrp="1"/>
          </p:cNvSpPr>
          <p:nvPr>
            <p:ph type="title"/>
          </p:nvPr>
        </p:nvSpPr>
        <p:spPr>
          <a:xfrm>
            <a:off x="1164883" y="728662"/>
            <a:ext cx="3948112" cy="1328737"/>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6FA5DAD-D0FD-F30A-7138-B02499A1987B}"/>
              </a:ext>
            </a:extLst>
          </p:cNvPr>
          <p:cNvSpPr>
            <a:spLocks noGrp="1"/>
          </p:cNvSpPr>
          <p:nvPr>
            <p:ph idx="1"/>
          </p:nvPr>
        </p:nvSpPr>
        <p:spPr>
          <a:xfrm>
            <a:off x="5441607" y="728663"/>
            <a:ext cx="5553075" cy="51323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a:extLst>
              <a:ext uri="{FF2B5EF4-FFF2-40B4-BE49-F238E27FC236}">
                <a16:creationId xmlns:a16="http://schemas.microsoft.com/office/drawing/2014/main" id="{72F748D1-DC17-B74E-212D-835300ED4254}"/>
              </a:ext>
            </a:extLst>
          </p:cNvPr>
          <p:cNvSpPr>
            <a:spLocks noGrp="1"/>
          </p:cNvSpPr>
          <p:nvPr>
            <p:ph type="body" sz="half" idx="2"/>
          </p:nvPr>
        </p:nvSpPr>
        <p:spPr>
          <a:xfrm>
            <a:off x="1164883" y="2057400"/>
            <a:ext cx="3948112"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7F8DE-49CD-5288-F2D4-C5573FCA878C}"/>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12/18/2025</a:t>
            </a:fld>
            <a:endParaRPr lang="en-US"/>
          </a:p>
        </p:txBody>
      </p:sp>
      <p:sp>
        <p:nvSpPr>
          <p:cNvPr id="6" name="Footer Placeholder 5">
            <a:extLst>
              <a:ext uri="{FF2B5EF4-FFF2-40B4-BE49-F238E27FC236}">
                <a16:creationId xmlns:a16="http://schemas.microsoft.com/office/drawing/2014/main" id="{A1985FDA-3778-5F4E-FFD7-EAA9BBB16E4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CD86AEBD-27FA-B248-F566-37C14B6A99E1}"/>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2492301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descr="A white background with lines&#10;&#10;AI-generated content may be incorrect.">
            <a:extLst>
              <a:ext uri="{FF2B5EF4-FFF2-40B4-BE49-F238E27FC236}">
                <a16:creationId xmlns:a16="http://schemas.microsoft.com/office/drawing/2014/main" id="{8A5E0739-A569-0D73-15FD-C815CC1AFD15}"/>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1"/>
            <a:ext cx="9144000" cy="4759823"/>
          </a:xfrm>
          <a:prstGeom prst="rect">
            <a:avLst/>
          </a:prstGeom>
        </p:spPr>
        <p:txBody>
          <a:bodyPr anchor="ctr">
            <a:normAutofit/>
          </a:bodyPr>
          <a:lstStyle>
            <a:lvl1pPr algn="ctr">
              <a:defRPr sz="4800"/>
            </a:lvl1pPr>
          </a:lstStyle>
          <a:p>
            <a:r>
              <a:rPr lang="en-GB"/>
              <a:t>Click to edit Master 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966957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descr="A white background with lines&#10;&#10;AI-generated content may be incorrect.">
            <a:extLst>
              <a:ext uri="{FF2B5EF4-FFF2-40B4-BE49-F238E27FC236}">
                <a16:creationId xmlns:a16="http://schemas.microsoft.com/office/drawing/2014/main" id="{E7E8C5C8-D4D8-F710-B23C-ECCEFCD35D0E}"/>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3"/>
            <a:ext cx="9144000" cy="2387600"/>
          </a:xfrm>
          <a:prstGeom prst="rect">
            <a:avLst/>
          </a:prstGeom>
        </p:spPr>
        <p:txBody>
          <a:bodyPr anchor="b"/>
          <a:lstStyle>
            <a:lvl1pPr algn="ctr">
              <a:defRPr sz="6000">
                <a:latin typeface="Playfair Display Roman" pitchFamily="2" charset="77"/>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B500E6B-5774-71E3-535E-74A908756AA8}"/>
              </a:ext>
            </a:extLst>
          </p:cNvPr>
          <p:cNvSpPr>
            <a:spLocks noGrp="1"/>
          </p:cNvSpPr>
          <p:nvPr>
            <p:ph type="subTitle" idx="1"/>
          </p:nvPr>
        </p:nvSpPr>
        <p:spPr>
          <a:xfrm>
            <a:off x="1524000" y="4078817"/>
            <a:ext cx="9144000" cy="70220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333300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A81F-C40E-2BF4-69AF-59A7189793BB}"/>
              </a:ext>
            </a:extLst>
          </p:cNvPr>
          <p:cNvSpPr>
            <a:spLocks noGrp="1"/>
          </p:cNvSpPr>
          <p:nvPr>
            <p:ph type="title"/>
          </p:nvPr>
        </p:nvSpPr>
        <p:spPr>
          <a:xfrm>
            <a:off x="1181100" y="728663"/>
            <a:ext cx="9829800" cy="1071562"/>
          </a:xfrm>
          <a:prstGeom prst="rect">
            <a:avLst/>
          </a:prstGeom>
        </p:spPr>
        <p:txBody>
          <a:bodyPr/>
          <a:lstStyle>
            <a:lvl1pPr algn="ctr">
              <a:defRPr/>
            </a:lvl1pPr>
          </a:lstStyle>
          <a:p>
            <a:r>
              <a:rPr lang="en-GB"/>
              <a:t>Click to edit Master title style</a:t>
            </a:r>
            <a:endParaRPr lang="en-US" dirty="0"/>
          </a:p>
        </p:txBody>
      </p:sp>
      <p:sp>
        <p:nvSpPr>
          <p:cNvPr id="3" name="Content Placeholder 2">
            <a:extLst>
              <a:ext uri="{FF2B5EF4-FFF2-40B4-BE49-F238E27FC236}">
                <a16:creationId xmlns:a16="http://schemas.microsoft.com/office/drawing/2014/main" id="{418C627E-7E7C-0ED8-C933-A9860A5F9489}"/>
              </a:ext>
            </a:extLst>
          </p:cNvPr>
          <p:cNvSpPr>
            <a:spLocks noGrp="1"/>
          </p:cNvSpPr>
          <p:nvPr>
            <p:ph idx="1"/>
          </p:nvPr>
        </p:nvSpPr>
        <p:spPr>
          <a:xfrm>
            <a:off x="1181100" y="1981199"/>
            <a:ext cx="9829800" cy="399097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8132F404-AB44-F272-8410-BADBD47F07B7}"/>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5CE95DEF-07E4-16B1-9D25-C904D25C9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0CE763-672E-8467-AE8F-DE4DC8BB263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327674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FBA3-AA4E-679C-0E68-AE45E84E06B1}"/>
              </a:ext>
            </a:extLst>
          </p:cNvPr>
          <p:cNvSpPr>
            <a:spLocks noGrp="1"/>
          </p:cNvSpPr>
          <p:nvPr>
            <p:ph type="title"/>
          </p:nvPr>
        </p:nvSpPr>
        <p:spPr>
          <a:xfrm>
            <a:off x="1145382" y="1785206"/>
            <a:ext cx="9901237" cy="2815369"/>
          </a:xfrm>
          <a:prstGeom prst="rect">
            <a:avLst/>
          </a:prstGeom>
        </p:spPr>
        <p:txBody>
          <a:bodyPr anchor="ctr"/>
          <a:lstStyle>
            <a:lvl1pPr algn="ctr">
              <a:defRPr sz="6000"/>
            </a:lvl1p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031BB8A7-C8ED-0198-0771-0C333CBF5488}"/>
              </a:ext>
            </a:extLst>
          </p:cNvPr>
          <p:cNvSpPr>
            <a:spLocks noGrp="1"/>
          </p:cNvSpPr>
          <p:nvPr>
            <p:ph type="body" idx="1"/>
          </p:nvPr>
        </p:nvSpPr>
        <p:spPr>
          <a:xfrm>
            <a:off x="1145382" y="4629150"/>
            <a:ext cx="9901237" cy="1480536"/>
          </a:xfrm>
          <a:prstGeom prst="rect">
            <a:avLst/>
          </a:prstGeom>
        </p:spPr>
        <p:txBody>
          <a:bodyPr/>
          <a:lstStyle>
            <a:lvl1pPr marL="0" indent="0" algn="ctr">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6A0C8B-9A09-81C2-3BFA-C6896D6BD8FD}"/>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9044B902-BD62-04BF-FB7F-BD2550D248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689F77-459B-65BA-2FB0-7CEA062E6E97}"/>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148014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A49D-634C-8313-D082-3F3611531804}"/>
              </a:ext>
            </a:extLst>
          </p:cNvPr>
          <p:cNvSpPr>
            <a:spLocks noGrp="1"/>
          </p:cNvSpPr>
          <p:nvPr>
            <p:ph type="title"/>
          </p:nvPr>
        </p:nvSpPr>
        <p:spPr>
          <a:xfrm>
            <a:off x="1145382" y="728663"/>
            <a:ext cx="9901237" cy="962025"/>
          </a:xfrm>
          <a:prstGeom prst="rect">
            <a:avLst/>
          </a:prstGeom>
        </p:spPr>
        <p:txBody>
          <a:bodyPr/>
          <a:lstStyle>
            <a:lvl1pPr algn="ctr">
              <a:defRPr/>
            </a:lvl1pPr>
          </a:lstStyle>
          <a:p>
            <a:r>
              <a:rPr lang="en-GB"/>
              <a:t>Click to edit Master title style</a:t>
            </a:r>
            <a:endParaRPr lang="en-US" dirty="0"/>
          </a:p>
        </p:txBody>
      </p:sp>
      <p:sp>
        <p:nvSpPr>
          <p:cNvPr id="3" name="Content Placeholder 2">
            <a:extLst>
              <a:ext uri="{FF2B5EF4-FFF2-40B4-BE49-F238E27FC236}">
                <a16:creationId xmlns:a16="http://schemas.microsoft.com/office/drawing/2014/main" id="{A2F562B2-0BED-E4E4-C121-F19BF03B2D33}"/>
              </a:ext>
            </a:extLst>
          </p:cNvPr>
          <p:cNvSpPr>
            <a:spLocks noGrp="1"/>
          </p:cNvSpPr>
          <p:nvPr>
            <p:ph sz="half" idx="1"/>
          </p:nvPr>
        </p:nvSpPr>
        <p:spPr>
          <a:xfrm>
            <a:off x="1145382" y="1825625"/>
            <a:ext cx="4927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924C-9A63-309B-ED6B-39F91AD1F335}"/>
              </a:ext>
            </a:extLst>
          </p:cNvPr>
          <p:cNvSpPr>
            <a:spLocks noGrp="1"/>
          </p:cNvSpPr>
          <p:nvPr>
            <p:ph sz="half" idx="2"/>
          </p:nvPr>
        </p:nvSpPr>
        <p:spPr>
          <a:xfrm>
            <a:off x="6265069" y="1825625"/>
            <a:ext cx="478155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a:extLst>
              <a:ext uri="{FF2B5EF4-FFF2-40B4-BE49-F238E27FC236}">
                <a16:creationId xmlns:a16="http://schemas.microsoft.com/office/drawing/2014/main" id="{7B9A899D-041C-796F-671E-79654B596F87}"/>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6" name="Footer Placeholder 5">
            <a:extLst>
              <a:ext uri="{FF2B5EF4-FFF2-40B4-BE49-F238E27FC236}">
                <a16:creationId xmlns:a16="http://schemas.microsoft.com/office/drawing/2014/main" id="{67798872-3363-7583-C9DD-5BC8526300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6EC3E3-4B5A-FAE0-BFA9-5AFAA8A96C7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886708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204-548C-EF5E-A7DF-196A9E07FA8E}"/>
              </a:ext>
            </a:extLst>
          </p:cNvPr>
          <p:cNvSpPr>
            <a:spLocks noGrp="1"/>
          </p:cNvSpPr>
          <p:nvPr>
            <p:ph type="title"/>
          </p:nvPr>
        </p:nvSpPr>
        <p:spPr>
          <a:xfrm>
            <a:off x="1145382" y="728663"/>
            <a:ext cx="9901237" cy="962025"/>
          </a:xfrm>
          <a:prstGeom prst="rect">
            <a:avLst/>
          </a:prstGeom>
        </p:spPr>
        <p:txBody>
          <a:bodyPr/>
          <a:lstStyle>
            <a:lvl1pPr algn="ctr">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B515A30-176F-4D07-9387-9CE7D9FDE71E}"/>
              </a:ext>
            </a:extLst>
          </p:cNvPr>
          <p:cNvSpPr>
            <a:spLocks noGrp="1"/>
          </p:cNvSpPr>
          <p:nvPr>
            <p:ph type="body" idx="1"/>
          </p:nvPr>
        </p:nvSpPr>
        <p:spPr>
          <a:xfrm>
            <a:off x="1124787" y="1681163"/>
            <a:ext cx="4899024" cy="823912"/>
          </a:xfrm>
          <a:prstGeom prst="rect">
            <a:avLst/>
          </a:prstGeom>
        </p:spPr>
        <p:txBody>
          <a:bodyPr anchor="b"/>
          <a:lstStyle>
            <a:lvl1pPr marL="0" indent="0" algn="ctr">
              <a:buNone/>
              <a:defRPr sz="2400" b="1">
                <a:solidFill>
                  <a:srgbClr val="22327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268A7D-FA3F-D42A-38EA-241C08C22E0D}"/>
              </a:ext>
            </a:extLst>
          </p:cNvPr>
          <p:cNvSpPr>
            <a:spLocks noGrp="1"/>
          </p:cNvSpPr>
          <p:nvPr>
            <p:ph sz="half" idx="2"/>
          </p:nvPr>
        </p:nvSpPr>
        <p:spPr>
          <a:xfrm>
            <a:off x="1124787" y="2505075"/>
            <a:ext cx="4899024"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FCC930-102C-C541-A474-343DBEF6CC8A}"/>
              </a:ext>
            </a:extLst>
          </p:cNvPr>
          <p:cNvSpPr>
            <a:spLocks noGrp="1"/>
          </p:cNvSpPr>
          <p:nvPr>
            <p:ph type="body" sz="quarter" idx="3"/>
          </p:nvPr>
        </p:nvSpPr>
        <p:spPr>
          <a:xfrm>
            <a:off x="6204785" y="1681163"/>
            <a:ext cx="4821238" cy="823912"/>
          </a:xfrm>
          <a:prstGeom prst="rect">
            <a:avLst/>
          </a:prstGeom>
        </p:spPr>
        <p:txBody>
          <a:bodyPr anchor="b"/>
          <a:lstStyle>
            <a:lvl1pPr marL="0" indent="0" algn="ctr">
              <a:buNone/>
              <a:defRPr sz="2400" b="1">
                <a:solidFill>
                  <a:srgbClr val="22327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7BA8F-FC4D-602B-9683-590BFBE22785}"/>
              </a:ext>
            </a:extLst>
          </p:cNvPr>
          <p:cNvSpPr>
            <a:spLocks noGrp="1"/>
          </p:cNvSpPr>
          <p:nvPr>
            <p:ph sz="quarter" idx="4"/>
          </p:nvPr>
        </p:nvSpPr>
        <p:spPr>
          <a:xfrm>
            <a:off x="6204785" y="2505075"/>
            <a:ext cx="482123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E6D1674-8BEB-4406-2271-2307A621D6F0}"/>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8" name="Footer Placeholder 7">
            <a:extLst>
              <a:ext uri="{FF2B5EF4-FFF2-40B4-BE49-F238E27FC236}">
                <a16:creationId xmlns:a16="http://schemas.microsoft.com/office/drawing/2014/main" id="{DE001908-CA2F-83FA-FD9A-0158F493F9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91927C5-1B57-6184-78F1-6D0899668106}"/>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3378237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113902-676C-B210-0FA6-6C6B68DB09F3}"/>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3" name="Footer Placeholder 2">
            <a:extLst>
              <a:ext uri="{FF2B5EF4-FFF2-40B4-BE49-F238E27FC236}">
                <a16:creationId xmlns:a16="http://schemas.microsoft.com/office/drawing/2014/main" id="{9FDEADE9-1698-A57A-5C76-D55AEE8F2F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B16F5F-4C88-2FDE-003A-AF3A09356BE0}"/>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4169363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26D1-BA20-0D08-968B-5757B9BF340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6FA5DAD-D0FD-F30A-7138-B02499A1987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2F748D1-DC17-B74E-212D-835300ED425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7F8DE-49CD-5288-F2D4-C5573FCA878C}"/>
              </a:ext>
            </a:extLst>
          </p:cNvPr>
          <p:cNvSpPr>
            <a:spLocks noGrp="1"/>
          </p:cNvSpPr>
          <p:nvPr>
            <p:ph type="dt" sz="half" idx="10"/>
          </p:nvPr>
        </p:nvSpPr>
        <p:spPr/>
        <p:txBody>
          <a:bodyPr/>
          <a:lstStyle/>
          <a:p>
            <a:fld id="{8A7D0E45-94DA-E541-8EE8-BC763F1F7F5D}" type="datetimeFigureOut">
              <a:rPr lang="en-US" smtClean="0"/>
              <a:t>12/18/2025</a:t>
            </a:fld>
            <a:endParaRPr lang="en-US"/>
          </a:p>
        </p:txBody>
      </p:sp>
      <p:sp>
        <p:nvSpPr>
          <p:cNvPr id="6" name="Footer Placeholder 5">
            <a:extLst>
              <a:ext uri="{FF2B5EF4-FFF2-40B4-BE49-F238E27FC236}">
                <a16:creationId xmlns:a16="http://schemas.microsoft.com/office/drawing/2014/main" id="{A1985FDA-3778-5F4E-FFD7-EAA9BBB16E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86AEBD-27FA-B248-F566-37C14B6A99E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679376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3.jp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F034F4-FD6F-7A5B-BA0A-F5F9F22C2ED7}"/>
              </a:ext>
            </a:extLst>
          </p:cNvPr>
          <p:cNvPicPr>
            <a:picLocks noChangeAspect="1"/>
          </p:cNvPicPr>
          <p:nvPr userDrawn="1"/>
        </p:nvPicPr>
        <p:blipFill>
          <a:blip r:embed="rId11"/>
          <a:srcRect/>
          <a:stretch/>
        </p:blipFill>
        <p:spPr>
          <a:xfrm>
            <a:off x="0" y="0"/>
            <a:ext cx="12180231" cy="6858000"/>
          </a:xfrm>
          <a:prstGeom prst="rect">
            <a:avLst/>
          </a:prstGeom>
        </p:spPr>
      </p:pic>
      <p:sp>
        <p:nvSpPr>
          <p:cNvPr id="2" name="Title Placeholder 1">
            <a:extLst>
              <a:ext uri="{FF2B5EF4-FFF2-40B4-BE49-F238E27FC236}">
                <a16:creationId xmlns:a16="http://schemas.microsoft.com/office/drawing/2014/main" id="{0F8CF688-A150-E4B7-6234-B2E8D7578612}"/>
              </a:ext>
            </a:extLst>
          </p:cNvPr>
          <p:cNvSpPr>
            <a:spLocks noGrp="1"/>
          </p:cNvSpPr>
          <p:nvPr>
            <p:ph type="title"/>
          </p:nvPr>
        </p:nvSpPr>
        <p:spPr>
          <a:xfrm>
            <a:off x="1181101" y="692151"/>
            <a:ext cx="9829799" cy="998538"/>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9C7FDB66-AB81-8A48-ED4F-8F2F5D6586B7}"/>
              </a:ext>
            </a:extLst>
          </p:cNvPr>
          <p:cNvSpPr>
            <a:spLocks noGrp="1"/>
          </p:cNvSpPr>
          <p:nvPr>
            <p:ph type="body" idx="1"/>
          </p:nvPr>
        </p:nvSpPr>
        <p:spPr>
          <a:xfrm>
            <a:off x="1181101" y="1825625"/>
            <a:ext cx="9829799" cy="40163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DDAC2501-1FA1-5272-F10B-45D5ACEEAB4E}"/>
              </a:ext>
            </a:extLst>
          </p:cNvPr>
          <p:cNvSpPr>
            <a:spLocks noGrp="1"/>
          </p:cNvSpPr>
          <p:nvPr>
            <p:ph type="dt" sz="half" idx="2"/>
          </p:nvPr>
        </p:nvSpPr>
        <p:spPr>
          <a:xfrm>
            <a:off x="658813" y="6356350"/>
            <a:ext cx="2922587"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7D0E45-94DA-E541-8EE8-BC763F1F7F5D}" type="datetimeFigureOut">
              <a:rPr lang="en-US" smtClean="0"/>
              <a:t>12/18/2025</a:t>
            </a:fld>
            <a:endParaRPr lang="en-US"/>
          </a:p>
        </p:txBody>
      </p:sp>
      <p:sp>
        <p:nvSpPr>
          <p:cNvPr id="5" name="Footer Placeholder 4">
            <a:extLst>
              <a:ext uri="{FF2B5EF4-FFF2-40B4-BE49-F238E27FC236}">
                <a16:creationId xmlns:a16="http://schemas.microsoft.com/office/drawing/2014/main" id="{51BE6802-3137-54CD-7B68-8F6577F0F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FDA90C3-4F41-37FC-24C1-1D36C5F9FC5D}"/>
              </a:ext>
            </a:extLst>
          </p:cNvPr>
          <p:cNvSpPr>
            <a:spLocks noGrp="1"/>
          </p:cNvSpPr>
          <p:nvPr>
            <p:ph type="sldNum" sz="quarter" idx="4"/>
          </p:nvPr>
        </p:nvSpPr>
        <p:spPr>
          <a:xfrm>
            <a:off x="8610599" y="6356350"/>
            <a:ext cx="2922587"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25FB87-C812-D540-8C07-483855CCA8F3}" type="slidenum">
              <a:rPr lang="en-US" smtClean="0"/>
              <a:t>‹#›</a:t>
            </a:fld>
            <a:endParaRPr lang="en-US"/>
          </a:p>
        </p:txBody>
      </p:sp>
    </p:spTree>
    <p:extLst>
      <p:ext uri="{BB962C8B-B14F-4D97-AF65-F5344CB8AC3E}">
        <p14:creationId xmlns:p14="http://schemas.microsoft.com/office/powerpoint/2010/main" val="9288788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xStyles>
    <p:titleStyle>
      <a:lvl1pPr algn="ctr" defTabSz="914400" rtl="0" eaLnBrk="1" latinLnBrk="0" hangingPunct="1">
        <a:lnSpc>
          <a:spcPct val="130000"/>
        </a:lnSpc>
        <a:spcBef>
          <a:spcPct val="0"/>
        </a:spcBef>
        <a:buNone/>
        <a:defRPr sz="5400" b="0" i="1" kern="120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800" b="0" i="0" kern="1200">
          <a:solidFill>
            <a:schemeClr val="tx1">
              <a:lumMod val="85000"/>
              <a:lumOff val="15000"/>
            </a:schemeClr>
          </a:solidFill>
          <a:latin typeface="Avenir Next LT Pro" panose="020B0504020202020204" pitchFamily="34" charset="77"/>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1">
              <a:lumMod val="85000"/>
              <a:lumOff val="15000"/>
            </a:schemeClr>
          </a:solidFill>
          <a:latin typeface="Avenir Next LT Pro" panose="020B0504020202020204" pitchFamily="34" charset="77"/>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b="0" i="0" kern="1200">
          <a:solidFill>
            <a:schemeClr val="tx1">
              <a:lumMod val="85000"/>
              <a:lumOff val="15000"/>
            </a:schemeClr>
          </a:solidFill>
          <a:latin typeface="Avenir Next LT Pro" panose="020B0504020202020204" pitchFamily="34" charset="77"/>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tx1">
              <a:lumMod val="85000"/>
              <a:lumOff val="15000"/>
            </a:schemeClr>
          </a:solidFill>
          <a:latin typeface="Avenir Next LT Pro" panose="020B0504020202020204" pitchFamily="34" charset="77"/>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tx1">
              <a:lumMod val="85000"/>
              <a:lumOff val="15000"/>
            </a:schemeClr>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36">
          <p15:clr>
            <a:srgbClr val="F26B43"/>
          </p15:clr>
        </p15:guide>
        <p15:guide id="4" orient="horz" pos="3680">
          <p15:clr>
            <a:srgbClr val="F26B43"/>
          </p15:clr>
        </p15:guide>
        <p15:guide id="5" pos="438">
          <p15:clr>
            <a:srgbClr val="F26B43"/>
          </p15:clr>
        </p15:guide>
        <p15:guide id="6" pos="663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17AD0D-87F8-B10C-D86D-D7D690A59A31}"/>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0" y="0"/>
            <a:ext cx="12191999" cy="6864625"/>
          </a:xfrm>
          <a:prstGeom prst="rect">
            <a:avLst/>
          </a:prstGeom>
        </p:spPr>
      </p:pic>
      <p:sp>
        <p:nvSpPr>
          <p:cNvPr id="2" name="Title Placeholder 1">
            <a:extLst>
              <a:ext uri="{FF2B5EF4-FFF2-40B4-BE49-F238E27FC236}">
                <a16:creationId xmlns:a16="http://schemas.microsoft.com/office/drawing/2014/main" id="{0F8CF688-A150-E4B7-6234-B2E8D7578612}"/>
              </a:ext>
            </a:extLst>
          </p:cNvPr>
          <p:cNvSpPr>
            <a:spLocks noGrp="1"/>
          </p:cNvSpPr>
          <p:nvPr>
            <p:ph type="title"/>
          </p:nvPr>
        </p:nvSpPr>
        <p:spPr>
          <a:xfrm>
            <a:off x="1181100" y="728663"/>
            <a:ext cx="9829800" cy="962025"/>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9C7FDB66-AB81-8A48-ED4F-8F2F5D6586B7}"/>
              </a:ext>
            </a:extLst>
          </p:cNvPr>
          <p:cNvSpPr>
            <a:spLocks noGrp="1"/>
          </p:cNvSpPr>
          <p:nvPr>
            <p:ph type="body" idx="1"/>
          </p:nvPr>
        </p:nvSpPr>
        <p:spPr>
          <a:xfrm>
            <a:off x="1181100" y="1825625"/>
            <a:ext cx="9829800" cy="40163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AC2501-1FA1-5272-F10B-45D5ACEEAB4E}"/>
              </a:ext>
            </a:extLst>
          </p:cNvPr>
          <p:cNvSpPr>
            <a:spLocks noGrp="1"/>
          </p:cNvSpPr>
          <p:nvPr>
            <p:ph type="dt" sz="half" idx="2"/>
          </p:nvPr>
        </p:nvSpPr>
        <p:spPr>
          <a:xfrm>
            <a:off x="695325" y="6356350"/>
            <a:ext cx="2886075" cy="365125"/>
          </a:xfrm>
          <a:prstGeom prst="rect">
            <a:avLst/>
          </a:prstGeom>
        </p:spPr>
        <p:txBody>
          <a:bodyPr vert="horz" lIns="91440" tIns="45720" rIns="91440" bIns="45720" rtlCol="0" anchor="ctr"/>
          <a:lstStyle>
            <a:lvl1pPr algn="l">
              <a:defRPr sz="1200">
                <a:solidFill>
                  <a:schemeClr val="bg1"/>
                </a:solidFill>
              </a:defRPr>
            </a:lvl1pPr>
          </a:lstStyle>
          <a:p>
            <a:fld id="{8A7D0E45-94DA-E541-8EE8-BC763F1F7F5D}" type="datetimeFigureOut">
              <a:rPr lang="en-US" smtClean="0"/>
              <a:pPr/>
              <a:t>12/18/2025</a:t>
            </a:fld>
            <a:endParaRPr lang="en-US"/>
          </a:p>
        </p:txBody>
      </p:sp>
      <p:sp>
        <p:nvSpPr>
          <p:cNvPr id="5" name="Footer Placeholder 4">
            <a:extLst>
              <a:ext uri="{FF2B5EF4-FFF2-40B4-BE49-F238E27FC236}">
                <a16:creationId xmlns:a16="http://schemas.microsoft.com/office/drawing/2014/main" id="{51BE6802-3137-54CD-7B68-8F6577F0F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a:extLst>
              <a:ext uri="{FF2B5EF4-FFF2-40B4-BE49-F238E27FC236}">
                <a16:creationId xmlns:a16="http://schemas.microsoft.com/office/drawing/2014/main" id="{7FDA90C3-4F41-37FC-24C1-1D36C5F9FC5D}"/>
              </a:ext>
            </a:extLst>
          </p:cNvPr>
          <p:cNvSpPr>
            <a:spLocks noGrp="1"/>
          </p:cNvSpPr>
          <p:nvPr>
            <p:ph type="sldNum" sz="quarter" idx="4"/>
          </p:nvPr>
        </p:nvSpPr>
        <p:spPr>
          <a:xfrm>
            <a:off x="8610599" y="6356350"/>
            <a:ext cx="2886075" cy="365125"/>
          </a:xfrm>
          <a:prstGeom prst="rect">
            <a:avLst/>
          </a:prstGeom>
        </p:spPr>
        <p:txBody>
          <a:bodyPr vert="horz" lIns="91440" tIns="45720" rIns="91440" bIns="45720" rtlCol="0" anchor="ctr"/>
          <a:lstStyle>
            <a:lvl1pPr algn="r">
              <a:defRPr sz="1200">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99960939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txStyles>
    <p:titleStyle>
      <a:lvl1pPr algn="ctr" defTabSz="914400" rtl="0" eaLnBrk="1" latinLnBrk="0" hangingPunct="1">
        <a:lnSpc>
          <a:spcPct val="130000"/>
        </a:lnSpc>
        <a:spcBef>
          <a:spcPct val="0"/>
        </a:spcBef>
        <a:buNone/>
        <a:defRPr sz="5400" b="0" i="1" kern="1200">
          <a:solidFill>
            <a:schemeClr val="bg1"/>
          </a:solidFill>
          <a:latin typeface="Avenir Next LT Pro" panose="020B0504020202020204" pitchFamily="34" charset="77"/>
          <a:ea typeface="+mj-ea"/>
          <a:cs typeface="+mj-cs"/>
        </a:defRPr>
      </a:lvl1pPr>
    </p:titleStyle>
    <p:bodyStyle>
      <a:lvl1pPr marL="228600" indent="-228600" algn="ctr" defTabSz="914400" rtl="0" eaLnBrk="1" latinLnBrk="0" hangingPunct="1">
        <a:lnSpc>
          <a:spcPct val="100000"/>
        </a:lnSpc>
        <a:spcBef>
          <a:spcPts val="1000"/>
        </a:spcBef>
        <a:spcAft>
          <a:spcPts val="600"/>
        </a:spcAft>
        <a:buFont typeface="Arial" panose="020B0604020202020204" pitchFamily="34" charset="0"/>
        <a:buChar char="•"/>
        <a:defRPr sz="2800" b="0" i="0" kern="1200">
          <a:solidFill>
            <a:schemeClr val="bg1"/>
          </a:solidFill>
          <a:latin typeface="Avenir Next LT Pro" panose="020B0504020202020204" pitchFamily="34" charset="77"/>
          <a:ea typeface="+mn-ea"/>
          <a:cs typeface="+mn-cs"/>
        </a:defRPr>
      </a:lvl1pPr>
      <a:lvl2pPr marL="685800" indent="-228600" algn="ctr"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bg1"/>
          </a:solidFill>
          <a:latin typeface="Avenir Next LT Pro" panose="020B0504020202020204" pitchFamily="34" charset="77"/>
          <a:ea typeface="+mn-ea"/>
          <a:cs typeface="+mn-cs"/>
        </a:defRPr>
      </a:lvl2pPr>
      <a:lvl3pPr marL="1143000" indent="-228600" algn="ctr" defTabSz="914400" rtl="0" eaLnBrk="1" latinLnBrk="0" hangingPunct="1">
        <a:lnSpc>
          <a:spcPct val="100000"/>
        </a:lnSpc>
        <a:spcBef>
          <a:spcPts val="500"/>
        </a:spcBef>
        <a:spcAft>
          <a:spcPts val="600"/>
        </a:spcAft>
        <a:buFont typeface="Arial" panose="020B0604020202020204" pitchFamily="34" charset="0"/>
        <a:buChar char="•"/>
        <a:defRPr sz="2000" b="0" i="0" kern="1200">
          <a:solidFill>
            <a:schemeClr val="bg1"/>
          </a:solidFill>
          <a:latin typeface="Avenir Next LT Pro" panose="020B0504020202020204" pitchFamily="34" charset="77"/>
          <a:ea typeface="+mn-ea"/>
          <a:cs typeface="+mn-cs"/>
        </a:defRPr>
      </a:lvl3pPr>
      <a:lvl4pPr marL="1600200" indent="-228600" algn="ctr"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bg1"/>
          </a:solidFill>
          <a:latin typeface="Avenir Next LT Pro" panose="020B0504020202020204" pitchFamily="34" charset="77"/>
          <a:ea typeface="+mn-ea"/>
          <a:cs typeface="+mn-cs"/>
        </a:defRPr>
      </a:lvl4pPr>
      <a:lvl5pPr marL="2057400" indent="-228600" algn="ctr"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bg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38">
          <p15:clr>
            <a:srgbClr val="F26B43"/>
          </p15:clr>
        </p15:guide>
        <p15:guide id="4" pos="6630">
          <p15:clr>
            <a:srgbClr val="F26B43"/>
          </p15:clr>
        </p15:guide>
        <p15:guide id="5" orient="horz" pos="459">
          <p15:clr>
            <a:srgbClr val="F26B43"/>
          </p15:clr>
        </p15:guide>
        <p15:guide id="6" orient="horz" pos="36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31109"/>
            <a:ext cx="9144000" cy="2387600"/>
          </a:xfrm>
        </p:spPr>
        <p:txBody>
          <a:bodyPr>
            <a:normAutofit/>
          </a:bodyPr>
          <a:lstStyle/>
          <a:p>
            <a:r>
              <a:rPr lang="en-US" sz="7200" b="1" dirty="0">
                <a:latin typeface="Playfair Display" panose="00000500000000000000" pitchFamily="2" charset="0"/>
              </a:rPr>
              <a:t>Mission</a:t>
            </a:r>
          </a:p>
        </p:txBody>
      </p:sp>
      <p:sp>
        <p:nvSpPr>
          <p:cNvPr id="3" name="Subtitle 2"/>
          <p:cNvSpPr>
            <a:spLocks noGrp="1"/>
          </p:cNvSpPr>
          <p:nvPr>
            <p:ph type="subTitle" idx="1"/>
          </p:nvPr>
        </p:nvSpPr>
        <p:spPr>
          <a:xfrm>
            <a:off x="1524000" y="3760511"/>
            <a:ext cx="9144000" cy="702205"/>
          </a:xfrm>
        </p:spPr>
        <p:txBody>
          <a:bodyPr vert="horz" lIns="91440" tIns="45720" rIns="91440" bIns="45720" rtlCol="0" anchor="t">
            <a:normAutofit fontScale="92500"/>
          </a:bodyPr>
          <a:lstStyle/>
          <a:p>
            <a:r>
              <a:rPr lang="en-US" sz="3200" dirty="0"/>
              <a:t>The Way | Jesus-</a:t>
            </a:r>
            <a:r>
              <a:rPr lang="en-US" sz="3200" dirty="0" err="1"/>
              <a:t>centred</a:t>
            </a:r>
            <a:r>
              <a:rPr lang="en-US" sz="3200" dirty="0"/>
              <a:t>, Spirit-led, hope revealed</a:t>
            </a:r>
          </a:p>
        </p:txBody>
      </p:sp>
      <p:pic>
        <p:nvPicPr>
          <p:cNvPr id="4" name="Picture 3" descr="A black background with white text&#10;&#10;AI-generated content may be incorrect.">
            <a:extLst>
              <a:ext uri="{FF2B5EF4-FFF2-40B4-BE49-F238E27FC236}">
                <a16:creationId xmlns:a16="http://schemas.microsoft.com/office/drawing/2014/main" id="{DFA26F2F-D317-B12A-89B3-E2D9B8222FD0}"/>
              </a:ext>
            </a:extLst>
          </p:cNvPr>
          <p:cNvPicPr>
            <a:picLocks noChangeAspect="1"/>
          </p:cNvPicPr>
          <p:nvPr/>
        </p:nvPicPr>
        <p:blipFill>
          <a:blip r:embed="rId2"/>
          <a:stretch>
            <a:fillRect/>
          </a:stretch>
        </p:blipFill>
        <p:spPr>
          <a:xfrm>
            <a:off x="4795368" y="0"/>
            <a:ext cx="2601259" cy="2601259"/>
          </a:xfrm>
          <a:prstGeom prst="rect">
            <a:avLst/>
          </a:prstGeom>
        </p:spPr>
      </p:pic>
      <p:pic>
        <p:nvPicPr>
          <p:cNvPr id="5" name="Picture 4" descr="A red shield with white text&#10;&#10;AI-generated content may be incorrect.">
            <a:extLst>
              <a:ext uri="{FF2B5EF4-FFF2-40B4-BE49-F238E27FC236}">
                <a16:creationId xmlns:a16="http://schemas.microsoft.com/office/drawing/2014/main" id="{1757D5F4-3A79-E9A5-DDD6-25B5342B3D4A}"/>
              </a:ext>
            </a:extLst>
          </p:cNvPr>
          <p:cNvPicPr>
            <a:picLocks noChangeAspect="1"/>
          </p:cNvPicPr>
          <p:nvPr/>
        </p:nvPicPr>
        <p:blipFill>
          <a:blip r:embed="rId3"/>
          <a:srcRect b="23705"/>
          <a:stretch>
            <a:fillRect/>
          </a:stretch>
        </p:blipFill>
        <p:spPr>
          <a:xfrm>
            <a:off x="5230921" y="5163506"/>
            <a:ext cx="1730158" cy="971550"/>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B9F25-D246-EE28-0A65-40584D0E5E6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C8B0C7F-446B-2560-595A-CCDEACC32F52}"/>
              </a:ext>
            </a:extLst>
          </p:cNvPr>
          <p:cNvSpPr>
            <a:spLocks noGrp="1"/>
          </p:cNvSpPr>
          <p:nvPr/>
        </p:nvSpPr>
        <p:spPr>
          <a:xfrm>
            <a:off x="838200" y="2221829"/>
            <a:ext cx="10515600" cy="24095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b="1" dirty="0"/>
          </a:p>
        </p:txBody>
      </p:sp>
      <p:sp>
        <p:nvSpPr>
          <p:cNvPr id="2" name="Title 1">
            <a:extLst>
              <a:ext uri="{FF2B5EF4-FFF2-40B4-BE49-F238E27FC236}">
                <a16:creationId xmlns:a16="http://schemas.microsoft.com/office/drawing/2014/main" id="{74351EE6-5720-CA37-26AE-7C83BDE34AB7}"/>
              </a:ext>
            </a:extLst>
          </p:cNvPr>
          <p:cNvSpPr>
            <a:spLocks noGrp="1"/>
          </p:cNvSpPr>
          <p:nvPr>
            <p:ph type="title"/>
          </p:nvPr>
        </p:nvSpPr>
        <p:spPr>
          <a:xfrm>
            <a:off x="1181100" y="1981266"/>
            <a:ext cx="9829800" cy="2895469"/>
          </a:xfrm>
        </p:spPr>
        <p:txBody>
          <a:bodyPr>
            <a:normAutofit/>
          </a:bodyPr>
          <a:lstStyle/>
          <a:p>
            <a:r>
              <a:rPr lang="en-US" i="0" dirty="0">
                <a:latin typeface="Avenir Next LT Pro"/>
              </a:rPr>
              <a:t>4. The Incarnational Model – go to them</a:t>
            </a:r>
          </a:p>
        </p:txBody>
      </p:sp>
    </p:spTree>
    <p:extLst>
      <p:ext uri="{BB962C8B-B14F-4D97-AF65-F5344CB8AC3E}">
        <p14:creationId xmlns:p14="http://schemas.microsoft.com/office/powerpoint/2010/main" val="3943130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1964C-D800-0A8A-A996-82DC6E43A6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279830-88F1-B4B7-C903-8008D467E9BE}"/>
              </a:ext>
            </a:extLst>
          </p:cNvPr>
          <p:cNvSpPr>
            <a:spLocks noGrp="1"/>
          </p:cNvSpPr>
          <p:nvPr>
            <p:ph type="title"/>
          </p:nvPr>
        </p:nvSpPr>
        <p:spPr>
          <a:xfrm>
            <a:off x="562708" y="1439040"/>
            <a:ext cx="11210192" cy="3979920"/>
          </a:xfrm>
        </p:spPr>
        <p:txBody>
          <a:bodyPr>
            <a:normAutofit/>
          </a:bodyPr>
          <a:lstStyle/>
          <a:p>
            <a:r>
              <a:rPr lang="en-US" dirty="0"/>
              <a:t>"You are the salt of the earth… You are the light of the world..."</a:t>
            </a:r>
          </a:p>
        </p:txBody>
      </p:sp>
      <p:sp>
        <p:nvSpPr>
          <p:cNvPr id="3" name="Text Placeholder 2">
            <a:extLst>
              <a:ext uri="{FF2B5EF4-FFF2-40B4-BE49-F238E27FC236}">
                <a16:creationId xmlns:a16="http://schemas.microsoft.com/office/drawing/2014/main" id="{A3FEC337-644C-D4B1-7AA6-05D2D6D06896}"/>
              </a:ext>
            </a:extLst>
          </p:cNvPr>
          <p:cNvSpPr>
            <a:spLocks noGrp="1"/>
          </p:cNvSpPr>
          <p:nvPr>
            <p:ph type="body" idx="1"/>
          </p:nvPr>
        </p:nvSpPr>
        <p:spPr>
          <a:xfrm>
            <a:off x="1181100" y="5335341"/>
            <a:ext cx="9829800" cy="1522659"/>
          </a:xfrm>
        </p:spPr>
        <p:txBody>
          <a:bodyPr/>
          <a:lstStyle/>
          <a:p>
            <a:r>
              <a:rPr lang="en-US" dirty="0"/>
              <a:t>Matthew 5:13-14</a:t>
            </a:r>
          </a:p>
        </p:txBody>
      </p:sp>
      <p:sp>
        <p:nvSpPr>
          <p:cNvPr id="5" name="Title 1">
            <a:extLst>
              <a:ext uri="{FF2B5EF4-FFF2-40B4-BE49-F238E27FC236}">
                <a16:creationId xmlns:a16="http://schemas.microsoft.com/office/drawing/2014/main" id="{9C49E2C2-4CB2-41B7-B5AD-52DE76D8A08A}"/>
              </a:ext>
            </a:extLst>
          </p:cNvPr>
          <p:cNvSpPr>
            <a:spLocks noGrp="1"/>
          </p:cNvSpPr>
          <p:nvPr/>
        </p:nvSpPr>
        <p:spPr>
          <a:xfrm>
            <a:off x="838200" y="429520"/>
            <a:ext cx="10515600" cy="61551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Tree>
    <p:extLst>
      <p:ext uri="{BB962C8B-B14F-4D97-AF65-F5344CB8AC3E}">
        <p14:creationId xmlns:p14="http://schemas.microsoft.com/office/powerpoint/2010/main" val="1269298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alt and Light Series – This Little Light | Carol M. Bechtel">
            <a:extLst>
              <a:ext uri="{FF2B5EF4-FFF2-40B4-BE49-F238E27FC236}">
                <a16:creationId xmlns:a16="http://schemas.microsoft.com/office/drawing/2014/main" id="{AB85A317-0A31-BD36-7A92-BB22EDB893A9}"/>
              </a:ext>
            </a:extLst>
          </p:cNvPr>
          <p:cNvPicPr>
            <a:picLocks noChangeAspect="1"/>
          </p:cNvPicPr>
          <p:nvPr/>
        </p:nvPicPr>
        <p:blipFill>
          <a:blip r:embed="rId2"/>
          <a:stretch>
            <a:fillRect/>
          </a:stretch>
        </p:blipFill>
        <p:spPr>
          <a:xfrm>
            <a:off x="1285875" y="228600"/>
            <a:ext cx="9608345" cy="6400801"/>
          </a:xfrm>
          <a:prstGeom prst="rect">
            <a:avLst/>
          </a:prstGeom>
        </p:spPr>
      </p:pic>
    </p:spTree>
    <p:extLst>
      <p:ext uri="{BB962C8B-B14F-4D97-AF65-F5344CB8AC3E}">
        <p14:creationId xmlns:p14="http://schemas.microsoft.com/office/powerpoint/2010/main" val="2867616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C0066-0354-A50F-AD1A-C5EAFFCBA44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8C21CA3-9422-ADFB-389F-6F4AEBF14740}"/>
              </a:ext>
            </a:extLst>
          </p:cNvPr>
          <p:cNvSpPr>
            <a:spLocks noGrp="1"/>
          </p:cNvSpPr>
          <p:nvPr/>
        </p:nvSpPr>
        <p:spPr>
          <a:xfrm>
            <a:off x="838200" y="2221829"/>
            <a:ext cx="10515600" cy="24095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b="1" dirty="0"/>
          </a:p>
        </p:txBody>
      </p:sp>
      <p:sp>
        <p:nvSpPr>
          <p:cNvPr id="2" name="Title 1">
            <a:extLst>
              <a:ext uri="{FF2B5EF4-FFF2-40B4-BE49-F238E27FC236}">
                <a16:creationId xmlns:a16="http://schemas.microsoft.com/office/drawing/2014/main" id="{FA9FA3B2-A79C-D538-0DF4-0EB822427A1D}"/>
              </a:ext>
            </a:extLst>
          </p:cNvPr>
          <p:cNvSpPr>
            <a:spLocks noGrp="1"/>
          </p:cNvSpPr>
          <p:nvPr>
            <p:ph type="title"/>
          </p:nvPr>
        </p:nvSpPr>
        <p:spPr>
          <a:xfrm>
            <a:off x="1661746" y="1981266"/>
            <a:ext cx="8868508" cy="2895469"/>
          </a:xfrm>
        </p:spPr>
        <p:txBody>
          <a:bodyPr>
            <a:normAutofit/>
          </a:bodyPr>
          <a:lstStyle/>
          <a:p>
            <a:r>
              <a:rPr lang="en-US" dirty="0"/>
              <a:t>5. Passing the baton – Our part in the story</a:t>
            </a:r>
          </a:p>
        </p:txBody>
      </p:sp>
    </p:spTree>
    <p:extLst>
      <p:ext uri="{BB962C8B-B14F-4D97-AF65-F5344CB8AC3E}">
        <p14:creationId xmlns:p14="http://schemas.microsoft.com/office/powerpoint/2010/main" val="4213808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ss the Baton – The Teacher's Devotional">
            <a:extLst>
              <a:ext uri="{FF2B5EF4-FFF2-40B4-BE49-F238E27FC236}">
                <a16:creationId xmlns:a16="http://schemas.microsoft.com/office/drawing/2014/main" id="{880D0977-7E8A-57C3-20C5-9041900BDE55}"/>
              </a:ext>
            </a:extLst>
          </p:cNvPr>
          <p:cNvPicPr>
            <a:picLocks noChangeAspect="1"/>
          </p:cNvPicPr>
          <p:nvPr/>
        </p:nvPicPr>
        <p:blipFill>
          <a:blip r:embed="rId2"/>
          <a:stretch>
            <a:fillRect/>
          </a:stretch>
        </p:blipFill>
        <p:spPr>
          <a:xfrm>
            <a:off x="1380328" y="261937"/>
            <a:ext cx="9431344" cy="6334126"/>
          </a:xfrm>
          <a:prstGeom prst="rect">
            <a:avLst/>
          </a:prstGeom>
        </p:spPr>
      </p:pic>
    </p:spTree>
    <p:extLst>
      <p:ext uri="{BB962C8B-B14F-4D97-AF65-F5344CB8AC3E}">
        <p14:creationId xmlns:p14="http://schemas.microsoft.com/office/powerpoint/2010/main" val="279236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972E8-1D20-02F2-2244-0187D0AC63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B472C6-3B40-5510-4654-690965AAD894}"/>
              </a:ext>
            </a:extLst>
          </p:cNvPr>
          <p:cNvSpPr>
            <a:spLocks noGrp="1"/>
          </p:cNvSpPr>
          <p:nvPr>
            <p:ph type="title"/>
          </p:nvPr>
        </p:nvSpPr>
        <p:spPr>
          <a:xfrm>
            <a:off x="1181100" y="1981266"/>
            <a:ext cx="9829800" cy="2895469"/>
          </a:xfrm>
        </p:spPr>
        <p:txBody>
          <a:bodyPr>
            <a:normAutofit/>
          </a:bodyPr>
          <a:lstStyle/>
          <a:p>
            <a:r>
              <a:rPr lang="en-US" dirty="0"/>
              <a:t>"It is better for you </a:t>
            </a:r>
            <a:br>
              <a:rPr lang="en-US" dirty="0"/>
            </a:br>
            <a:r>
              <a:rPr lang="en-US" dirty="0"/>
              <a:t>that I go..."</a:t>
            </a:r>
          </a:p>
        </p:txBody>
      </p:sp>
      <p:sp>
        <p:nvSpPr>
          <p:cNvPr id="3" name="Text Placeholder 2">
            <a:extLst>
              <a:ext uri="{FF2B5EF4-FFF2-40B4-BE49-F238E27FC236}">
                <a16:creationId xmlns:a16="http://schemas.microsoft.com/office/drawing/2014/main" id="{5A65987D-CD7D-3732-039E-A6F690B44E29}"/>
              </a:ext>
            </a:extLst>
          </p:cNvPr>
          <p:cNvSpPr>
            <a:spLocks noGrp="1"/>
          </p:cNvSpPr>
          <p:nvPr>
            <p:ph type="body" idx="1"/>
          </p:nvPr>
        </p:nvSpPr>
        <p:spPr>
          <a:xfrm>
            <a:off x="1181100" y="5335341"/>
            <a:ext cx="9829800" cy="1522659"/>
          </a:xfrm>
        </p:spPr>
        <p:txBody>
          <a:bodyPr>
            <a:normAutofit/>
          </a:bodyPr>
          <a:lstStyle/>
          <a:p>
            <a:r>
              <a:rPr lang="en-US" dirty="0"/>
              <a:t>John 16:7</a:t>
            </a:r>
          </a:p>
        </p:txBody>
      </p:sp>
      <p:sp>
        <p:nvSpPr>
          <p:cNvPr id="5" name="Title 1">
            <a:extLst>
              <a:ext uri="{FF2B5EF4-FFF2-40B4-BE49-F238E27FC236}">
                <a16:creationId xmlns:a16="http://schemas.microsoft.com/office/drawing/2014/main" id="{BFC818BF-1D42-4A90-AF97-A737C24F4FF6}"/>
              </a:ext>
            </a:extLst>
          </p:cNvPr>
          <p:cNvSpPr>
            <a:spLocks noGrp="1"/>
          </p:cNvSpPr>
          <p:nvPr/>
        </p:nvSpPr>
        <p:spPr>
          <a:xfrm>
            <a:off x="838200" y="429520"/>
            <a:ext cx="10515600" cy="61551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Tree>
    <p:extLst>
      <p:ext uri="{BB962C8B-B14F-4D97-AF65-F5344CB8AC3E}">
        <p14:creationId xmlns:p14="http://schemas.microsoft.com/office/powerpoint/2010/main" val="30526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 uplifting science of how dandelion seeds stay aloft | NOVA | PBS">
            <a:extLst>
              <a:ext uri="{FF2B5EF4-FFF2-40B4-BE49-F238E27FC236}">
                <a16:creationId xmlns:a16="http://schemas.microsoft.com/office/drawing/2014/main" id="{F5C8C682-80DA-FBB6-BB8B-E1F607F3E912}"/>
              </a:ext>
            </a:extLst>
          </p:cNvPr>
          <p:cNvPicPr>
            <a:picLocks noChangeAspect="1"/>
          </p:cNvPicPr>
          <p:nvPr/>
        </p:nvPicPr>
        <p:blipFill>
          <a:blip r:embed="rId2"/>
          <a:stretch>
            <a:fillRect/>
          </a:stretch>
        </p:blipFill>
        <p:spPr>
          <a:xfrm>
            <a:off x="6290" y="-4853"/>
            <a:ext cx="12179420" cy="6882082"/>
          </a:xfrm>
          <a:prstGeom prst="rect">
            <a:avLst/>
          </a:prstGeom>
        </p:spPr>
      </p:pic>
    </p:spTree>
    <p:extLst>
      <p:ext uri="{BB962C8B-B14F-4D97-AF65-F5344CB8AC3E}">
        <p14:creationId xmlns:p14="http://schemas.microsoft.com/office/powerpoint/2010/main" val="138721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30DEC-59EA-59E2-27F0-11D1C6CF55F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221EAA0-D5BE-DDE9-7B20-EC423E1F6B65}"/>
              </a:ext>
            </a:extLst>
          </p:cNvPr>
          <p:cNvSpPr>
            <a:spLocks noGrp="1"/>
          </p:cNvSpPr>
          <p:nvPr/>
        </p:nvSpPr>
        <p:spPr>
          <a:xfrm>
            <a:off x="838200" y="900236"/>
            <a:ext cx="10515600" cy="5064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
        <p:nvSpPr>
          <p:cNvPr id="2" name="Title 1">
            <a:extLst>
              <a:ext uri="{FF2B5EF4-FFF2-40B4-BE49-F238E27FC236}">
                <a16:creationId xmlns:a16="http://schemas.microsoft.com/office/drawing/2014/main" id="{6AF33087-8526-E688-BC12-943EAE11D779}"/>
              </a:ext>
            </a:extLst>
          </p:cNvPr>
          <p:cNvSpPr>
            <a:spLocks noGrp="1"/>
          </p:cNvSpPr>
          <p:nvPr>
            <p:ph type="title"/>
          </p:nvPr>
        </p:nvSpPr>
        <p:spPr>
          <a:xfrm>
            <a:off x="474785" y="211015"/>
            <a:ext cx="11186197" cy="5305821"/>
          </a:xfrm>
        </p:spPr>
        <p:txBody>
          <a:bodyPr>
            <a:noAutofit/>
          </a:bodyPr>
          <a:lstStyle/>
          <a:p>
            <a:r>
              <a:rPr lang="en-US" sz="4000" dirty="0"/>
              <a:t>"The Ascension was the moment when eleven ordinary people consented to become the church. Jesus was no longer present in one body, in one place. Instead, through his Spirit, he was present everywhere, through their bodies, their voices, their lives."</a:t>
            </a:r>
          </a:p>
        </p:txBody>
      </p:sp>
      <p:sp>
        <p:nvSpPr>
          <p:cNvPr id="3" name="Text Placeholder 2">
            <a:extLst>
              <a:ext uri="{FF2B5EF4-FFF2-40B4-BE49-F238E27FC236}">
                <a16:creationId xmlns:a16="http://schemas.microsoft.com/office/drawing/2014/main" id="{EC4164D0-6A18-97F9-D9B5-59B0141A758E}"/>
              </a:ext>
            </a:extLst>
          </p:cNvPr>
          <p:cNvSpPr>
            <a:spLocks noGrp="1"/>
          </p:cNvSpPr>
          <p:nvPr>
            <p:ph type="body" idx="1"/>
          </p:nvPr>
        </p:nvSpPr>
        <p:spPr>
          <a:xfrm>
            <a:off x="1145382" y="5661660"/>
            <a:ext cx="9901237" cy="448026"/>
          </a:xfrm>
        </p:spPr>
        <p:txBody>
          <a:bodyPr>
            <a:normAutofit lnSpcReduction="10000"/>
          </a:bodyPr>
          <a:lstStyle/>
          <a:p>
            <a:r>
              <a:rPr lang="en-US" dirty="0"/>
              <a:t>Barbara Brown Taylor</a:t>
            </a:r>
          </a:p>
        </p:txBody>
      </p:sp>
    </p:spTree>
    <p:extLst>
      <p:ext uri="{BB962C8B-B14F-4D97-AF65-F5344CB8AC3E}">
        <p14:creationId xmlns:p14="http://schemas.microsoft.com/office/powerpoint/2010/main" val="1474888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00F0A-B9D3-3DDB-FC11-43463DB92E6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186B68E-69ED-E292-35B9-47A0EEF572AA}"/>
              </a:ext>
            </a:extLst>
          </p:cNvPr>
          <p:cNvSpPr>
            <a:spLocks noGrp="1"/>
          </p:cNvSpPr>
          <p:nvPr/>
        </p:nvSpPr>
        <p:spPr>
          <a:xfrm>
            <a:off x="6098458" y="900236"/>
            <a:ext cx="5193890" cy="5064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pic>
        <p:nvPicPr>
          <p:cNvPr id="3" name="Picture 2" descr="Wolfgang Amadeus Mozart - Wikipedia">
            <a:extLst>
              <a:ext uri="{FF2B5EF4-FFF2-40B4-BE49-F238E27FC236}">
                <a16:creationId xmlns:a16="http://schemas.microsoft.com/office/drawing/2014/main" id="{E1DD448D-85BE-78D1-7C24-69BC778F84C9}"/>
              </a:ext>
            </a:extLst>
          </p:cNvPr>
          <p:cNvPicPr>
            <a:picLocks noChangeAspect="1"/>
          </p:cNvPicPr>
          <p:nvPr/>
        </p:nvPicPr>
        <p:blipFill>
          <a:blip r:embed="rId2"/>
          <a:stretch>
            <a:fillRect/>
          </a:stretch>
        </p:blipFill>
        <p:spPr>
          <a:xfrm>
            <a:off x="904398" y="208935"/>
            <a:ext cx="4446978" cy="6452419"/>
          </a:xfrm>
          <a:prstGeom prst="rect">
            <a:avLst/>
          </a:prstGeom>
        </p:spPr>
      </p:pic>
      <p:sp>
        <p:nvSpPr>
          <p:cNvPr id="2" name="Title 1">
            <a:extLst>
              <a:ext uri="{FF2B5EF4-FFF2-40B4-BE49-F238E27FC236}">
                <a16:creationId xmlns:a16="http://schemas.microsoft.com/office/drawing/2014/main" id="{2C2057A0-E8F1-9E22-DCF2-A7E9B8090F94}"/>
              </a:ext>
            </a:extLst>
          </p:cNvPr>
          <p:cNvSpPr>
            <a:spLocks noGrp="1"/>
          </p:cNvSpPr>
          <p:nvPr>
            <p:ph type="title"/>
          </p:nvPr>
        </p:nvSpPr>
        <p:spPr>
          <a:xfrm>
            <a:off x="5817010" y="2099530"/>
            <a:ext cx="5780044" cy="2658940"/>
          </a:xfrm>
        </p:spPr>
        <p:txBody>
          <a:bodyPr>
            <a:normAutofit/>
          </a:bodyPr>
          <a:lstStyle/>
          <a:p>
            <a:r>
              <a:rPr lang="en-US" sz="6000" i="0" dirty="0">
                <a:latin typeface="Avenir Next LT Pro"/>
              </a:rPr>
              <a:t>Finishing the master's work</a:t>
            </a:r>
          </a:p>
        </p:txBody>
      </p:sp>
    </p:spTree>
    <p:extLst>
      <p:ext uri="{BB962C8B-B14F-4D97-AF65-F5344CB8AC3E}">
        <p14:creationId xmlns:p14="http://schemas.microsoft.com/office/powerpoint/2010/main" val="2733768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7DE2D-0BB4-9867-0C84-E572E488015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04CFF3C-8005-7028-CE2E-4FB013DA1061}"/>
              </a:ext>
            </a:extLst>
          </p:cNvPr>
          <p:cNvSpPr>
            <a:spLocks noGrp="1"/>
          </p:cNvSpPr>
          <p:nvPr/>
        </p:nvSpPr>
        <p:spPr>
          <a:xfrm>
            <a:off x="838200" y="900236"/>
            <a:ext cx="10515600" cy="5064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
        <p:nvSpPr>
          <p:cNvPr id="2" name="Title 1">
            <a:extLst>
              <a:ext uri="{FF2B5EF4-FFF2-40B4-BE49-F238E27FC236}">
                <a16:creationId xmlns:a16="http://schemas.microsoft.com/office/drawing/2014/main" id="{F1E10EE2-A215-28AA-BA3A-A3DC95B822B2}"/>
              </a:ext>
            </a:extLst>
          </p:cNvPr>
          <p:cNvSpPr>
            <a:spLocks noGrp="1"/>
          </p:cNvSpPr>
          <p:nvPr>
            <p:ph type="title"/>
          </p:nvPr>
        </p:nvSpPr>
        <p:spPr>
          <a:xfrm>
            <a:off x="685800" y="900236"/>
            <a:ext cx="10867292" cy="4269641"/>
          </a:xfrm>
        </p:spPr>
        <p:txBody>
          <a:bodyPr>
            <a:normAutofit fontScale="90000"/>
          </a:bodyPr>
          <a:lstStyle/>
          <a:p>
            <a:r>
              <a:rPr lang="en-US" dirty="0"/>
              <a:t>"Mission is the whole church taking the whole Gospel to the whole person in the whole world."</a:t>
            </a:r>
          </a:p>
        </p:txBody>
      </p:sp>
      <p:sp>
        <p:nvSpPr>
          <p:cNvPr id="3" name="Text Placeholder 2">
            <a:extLst>
              <a:ext uri="{FF2B5EF4-FFF2-40B4-BE49-F238E27FC236}">
                <a16:creationId xmlns:a16="http://schemas.microsoft.com/office/drawing/2014/main" id="{F5F9C117-46F6-1F2D-08B4-4FE895BA3877}"/>
              </a:ext>
            </a:extLst>
          </p:cNvPr>
          <p:cNvSpPr>
            <a:spLocks noGrp="1"/>
          </p:cNvSpPr>
          <p:nvPr>
            <p:ph type="body" idx="1"/>
          </p:nvPr>
        </p:nvSpPr>
        <p:spPr>
          <a:xfrm>
            <a:off x="1145382" y="5638800"/>
            <a:ext cx="9901237" cy="470886"/>
          </a:xfrm>
        </p:spPr>
        <p:txBody>
          <a:bodyPr/>
          <a:lstStyle/>
          <a:p>
            <a:r>
              <a:rPr lang="en-US" dirty="0"/>
              <a:t>The Lausanne Movement</a:t>
            </a:r>
          </a:p>
        </p:txBody>
      </p:sp>
    </p:spTree>
    <p:extLst>
      <p:ext uri="{BB962C8B-B14F-4D97-AF65-F5344CB8AC3E}">
        <p14:creationId xmlns:p14="http://schemas.microsoft.com/office/powerpoint/2010/main" val="3396456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948EC5F-23DC-097A-CC2F-5C989DDA0143}"/>
              </a:ext>
            </a:extLst>
          </p:cNvPr>
          <p:cNvSpPr>
            <a:spLocks noGrp="1"/>
          </p:cNvSpPr>
          <p:nvPr/>
        </p:nvSpPr>
        <p:spPr>
          <a:xfrm>
            <a:off x="838200" y="2221829"/>
            <a:ext cx="10515600" cy="24095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b="1" dirty="0"/>
          </a:p>
        </p:txBody>
      </p:sp>
      <p:sp>
        <p:nvSpPr>
          <p:cNvPr id="2" name="Title 1">
            <a:extLst>
              <a:ext uri="{FF2B5EF4-FFF2-40B4-BE49-F238E27FC236}">
                <a16:creationId xmlns:a16="http://schemas.microsoft.com/office/drawing/2014/main" id="{140465F7-9290-5552-D45A-635FA6CD66D1}"/>
              </a:ext>
            </a:extLst>
          </p:cNvPr>
          <p:cNvSpPr>
            <a:spLocks noGrp="1"/>
          </p:cNvSpPr>
          <p:nvPr>
            <p:ph type="title"/>
          </p:nvPr>
        </p:nvSpPr>
        <p:spPr>
          <a:xfrm>
            <a:off x="838200" y="1943100"/>
            <a:ext cx="10706099" cy="2933635"/>
          </a:xfrm>
        </p:spPr>
        <p:txBody>
          <a:bodyPr>
            <a:normAutofit/>
          </a:bodyPr>
          <a:lstStyle/>
          <a:p>
            <a:r>
              <a:rPr lang="en-US" i="0" dirty="0">
                <a:latin typeface="Avenir Next LT Pro"/>
              </a:rPr>
              <a:t>1. Mission is being sent</a:t>
            </a:r>
          </a:p>
        </p:txBody>
      </p:sp>
    </p:spTree>
    <p:extLst>
      <p:ext uri="{BB962C8B-B14F-4D97-AF65-F5344CB8AC3E}">
        <p14:creationId xmlns:p14="http://schemas.microsoft.com/office/powerpoint/2010/main" val="2908060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FD8E6DE-B209-E1AC-DB4C-0F29D358F699}"/>
              </a:ext>
            </a:extLst>
          </p:cNvPr>
          <p:cNvSpPr>
            <a:spLocks noGrp="1"/>
          </p:cNvSpPr>
          <p:nvPr/>
        </p:nvSpPr>
        <p:spPr>
          <a:xfrm>
            <a:off x="838200" y="429520"/>
            <a:ext cx="10515600" cy="61551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
        <p:nvSpPr>
          <p:cNvPr id="2" name="Title 1">
            <a:extLst>
              <a:ext uri="{FF2B5EF4-FFF2-40B4-BE49-F238E27FC236}">
                <a16:creationId xmlns:a16="http://schemas.microsoft.com/office/drawing/2014/main" id="{235B367C-A684-49C4-CAB0-66F0E85AE72E}"/>
              </a:ext>
            </a:extLst>
          </p:cNvPr>
          <p:cNvSpPr>
            <a:spLocks noGrp="1"/>
          </p:cNvSpPr>
          <p:nvPr>
            <p:ph type="title"/>
          </p:nvPr>
        </p:nvSpPr>
        <p:spPr>
          <a:xfrm>
            <a:off x="1181100" y="1981266"/>
            <a:ext cx="9829800" cy="2895469"/>
          </a:xfrm>
        </p:spPr>
        <p:txBody>
          <a:bodyPr>
            <a:normAutofit/>
          </a:bodyPr>
          <a:lstStyle/>
          <a:p>
            <a:r>
              <a:rPr lang="en-US" dirty="0"/>
              <a:t>"As the Father has sent me, I am sending you."</a:t>
            </a:r>
          </a:p>
        </p:txBody>
      </p:sp>
      <p:sp>
        <p:nvSpPr>
          <p:cNvPr id="3" name="Text Placeholder 2">
            <a:extLst>
              <a:ext uri="{FF2B5EF4-FFF2-40B4-BE49-F238E27FC236}">
                <a16:creationId xmlns:a16="http://schemas.microsoft.com/office/drawing/2014/main" id="{94220712-B864-6F69-7989-6CC167AD54B5}"/>
              </a:ext>
            </a:extLst>
          </p:cNvPr>
          <p:cNvSpPr>
            <a:spLocks noGrp="1"/>
          </p:cNvSpPr>
          <p:nvPr>
            <p:ph type="body" idx="1"/>
          </p:nvPr>
        </p:nvSpPr>
        <p:spPr>
          <a:xfrm>
            <a:off x="1181100" y="5356362"/>
            <a:ext cx="9829800" cy="1522659"/>
          </a:xfrm>
        </p:spPr>
        <p:txBody>
          <a:bodyPr vert="horz" lIns="91440" tIns="45720" rIns="91440" bIns="45720" rtlCol="0" anchor="t">
            <a:normAutofit/>
          </a:bodyPr>
          <a:lstStyle/>
          <a:p>
            <a:r>
              <a:rPr lang="en-US" dirty="0">
                <a:latin typeface="Avenir Next LT Pro"/>
              </a:rPr>
              <a:t>John 20:21b (NIV)</a:t>
            </a:r>
            <a:endParaRPr lang="en-US" dirty="0"/>
          </a:p>
        </p:txBody>
      </p:sp>
    </p:spTree>
    <p:extLst>
      <p:ext uri="{BB962C8B-B14F-4D97-AF65-F5344CB8AC3E}">
        <p14:creationId xmlns:p14="http://schemas.microsoft.com/office/powerpoint/2010/main" val="2016035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93DAC-93AD-49F5-BEC7-3AECE7D47A5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13CC4D3-AB97-E3DF-340A-342C53BFB7E3}"/>
              </a:ext>
            </a:extLst>
          </p:cNvPr>
          <p:cNvSpPr>
            <a:spLocks noGrp="1"/>
          </p:cNvSpPr>
          <p:nvPr/>
        </p:nvSpPr>
        <p:spPr>
          <a:xfrm>
            <a:off x="838200" y="2221829"/>
            <a:ext cx="10515600" cy="24095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b="1" dirty="0"/>
          </a:p>
        </p:txBody>
      </p:sp>
      <p:sp>
        <p:nvSpPr>
          <p:cNvPr id="2" name="Title 1">
            <a:extLst>
              <a:ext uri="{FF2B5EF4-FFF2-40B4-BE49-F238E27FC236}">
                <a16:creationId xmlns:a16="http://schemas.microsoft.com/office/drawing/2014/main" id="{B41DFDD1-4E64-0EB4-D1F2-B6723856CC66}"/>
              </a:ext>
            </a:extLst>
          </p:cNvPr>
          <p:cNvSpPr>
            <a:spLocks noGrp="1"/>
          </p:cNvSpPr>
          <p:nvPr>
            <p:ph type="title"/>
          </p:nvPr>
        </p:nvSpPr>
        <p:spPr>
          <a:xfrm>
            <a:off x="838200" y="1781208"/>
            <a:ext cx="10515600" cy="3295585"/>
          </a:xfrm>
        </p:spPr>
        <p:txBody>
          <a:bodyPr>
            <a:normAutofit/>
          </a:bodyPr>
          <a:lstStyle/>
          <a:p>
            <a:r>
              <a:rPr lang="en-US" i="0" dirty="0">
                <a:latin typeface="Avenir Next LT Pro"/>
              </a:rPr>
              <a:t>2. It's God's Mission, not ours (</a:t>
            </a:r>
            <a:r>
              <a:rPr lang="en-US" i="0" dirty="0" err="1">
                <a:latin typeface="Avenir Next LT Pro"/>
              </a:rPr>
              <a:t>missio</a:t>
            </a:r>
            <a:r>
              <a:rPr lang="en-US" i="0" dirty="0">
                <a:latin typeface="Avenir Next LT Pro"/>
              </a:rPr>
              <a:t> Dei)</a:t>
            </a:r>
          </a:p>
        </p:txBody>
      </p:sp>
    </p:spTree>
    <p:extLst>
      <p:ext uri="{BB962C8B-B14F-4D97-AF65-F5344CB8AC3E}">
        <p14:creationId xmlns:p14="http://schemas.microsoft.com/office/powerpoint/2010/main" val="1765396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09698-038F-2ED3-92A5-DD9592403C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A0817-46C5-9EC0-7447-690985B5DD9A}"/>
              </a:ext>
            </a:extLst>
          </p:cNvPr>
          <p:cNvSpPr>
            <a:spLocks noGrp="1"/>
          </p:cNvSpPr>
          <p:nvPr>
            <p:ph type="title"/>
          </p:nvPr>
        </p:nvSpPr>
        <p:spPr>
          <a:xfrm>
            <a:off x="838200" y="900236"/>
            <a:ext cx="10515600" cy="3970611"/>
          </a:xfrm>
        </p:spPr>
        <p:txBody>
          <a:bodyPr>
            <a:normAutofit/>
          </a:bodyPr>
          <a:lstStyle/>
          <a:p>
            <a:r>
              <a:rPr lang="en-US" dirty="0"/>
              <a:t>"The church must run to catch up with what God is already doing in the world."</a:t>
            </a:r>
          </a:p>
        </p:txBody>
      </p:sp>
      <p:sp>
        <p:nvSpPr>
          <p:cNvPr id="3" name="Text Placeholder 2">
            <a:extLst>
              <a:ext uri="{FF2B5EF4-FFF2-40B4-BE49-F238E27FC236}">
                <a16:creationId xmlns:a16="http://schemas.microsoft.com/office/drawing/2014/main" id="{6E47B2A0-0D96-1807-5628-2803CEFAC46D}"/>
              </a:ext>
            </a:extLst>
          </p:cNvPr>
          <p:cNvSpPr>
            <a:spLocks noGrp="1"/>
          </p:cNvSpPr>
          <p:nvPr>
            <p:ph type="body" idx="1"/>
          </p:nvPr>
        </p:nvSpPr>
        <p:spPr>
          <a:xfrm>
            <a:off x="1145382" y="5585460"/>
            <a:ext cx="9901237" cy="524226"/>
          </a:xfrm>
        </p:spPr>
        <p:txBody>
          <a:bodyPr/>
          <a:lstStyle/>
          <a:p>
            <a:r>
              <a:rPr lang="en-US" dirty="0"/>
              <a:t>Harvey Cox</a:t>
            </a:r>
          </a:p>
        </p:txBody>
      </p:sp>
      <p:sp>
        <p:nvSpPr>
          <p:cNvPr id="5" name="Title 1">
            <a:extLst>
              <a:ext uri="{FF2B5EF4-FFF2-40B4-BE49-F238E27FC236}">
                <a16:creationId xmlns:a16="http://schemas.microsoft.com/office/drawing/2014/main" id="{CE74BCE8-C3A5-9442-2256-737067604C01}"/>
              </a:ext>
            </a:extLst>
          </p:cNvPr>
          <p:cNvSpPr>
            <a:spLocks noGrp="1"/>
          </p:cNvSpPr>
          <p:nvPr/>
        </p:nvSpPr>
        <p:spPr>
          <a:xfrm>
            <a:off x="838200" y="900236"/>
            <a:ext cx="10515600" cy="5064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Tree>
    <p:extLst>
      <p:ext uri="{BB962C8B-B14F-4D97-AF65-F5344CB8AC3E}">
        <p14:creationId xmlns:p14="http://schemas.microsoft.com/office/powerpoint/2010/main" val="1479844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0B7C9-862B-27EF-B0C5-9FFCCB7814B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9CFA039-BCD3-9CE0-E063-B6B24DA70CC9}"/>
              </a:ext>
            </a:extLst>
          </p:cNvPr>
          <p:cNvSpPr>
            <a:spLocks noGrp="1"/>
          </p:cNvSpPr>
          <p:nvPr/>
        </p:nvSpPr>
        <p:spPr>
          <a:xfrm>
            <a:off x="838200" y="900236"/>
            <a:ext cx="10515600" cy="5064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
        <p:nvSpPr>
          <p:cNvPr id="2" name="Title 1">
            <a:extLst>
              <a:ext uri="{FF2B5EF4-FFF2-40B4-BE49-F238E27FC236}">
                <a16:creationId xmlns:a16="http://schemas.microsoft.com/office/drawing/2014/main" id="{D0768570-2B8B-5AE0-E594-32890E7758AE}"/>
              </a:ext>
            </a:extLst>
          </p:cNvPr>
          <p:cNvSpPr>
            <a:spLocks noGrp="1"/>
          </p:cNvSpPr>
          <p:nvPr>
            <p:ph type="title"/>
          </p:nvPr>
        </p:nvSpPr>
        <p:spPr>
          <a:xfrm>
            <a:off x="621597" y="748314"/>
            <a:ext cx="10948805" cy="4746185"/>
          </a:xfrm>
        </p:spPr>
        <p:txBody>
          <a:bodyPr>
            <a:noAutofit/>
          </a:bodyPr>
          <a:lstStyle/>
          <a:p>
            <a:r>
              <a:rPr lang="en-US" sz="5400" dirty="0"/>
              <a:t>"It's not so much the case that God has a mission for his church in the world, as that God has a church for his mission in the world."</a:t>
            </a:r>
          </a:p>
        </p:txBody>
      </p:sp>
      <p:sp>
        <p:nvSpPr>
          <p:cNvPr id="3" name="Text Placeholder 2">
            <a:extLst>
              <a:ext uri="{FF2B5EF4-FFF2-40B4-BE49-F238E27FC236}">
                <a16:creationId xmlns:a16="http://schemas.microsoft.com/office/drawing/2014/main" id="{DBFCA0C7-7520-202B-D461-D58381AF0F0B}"/>
              </a:ext>
            </a:extLst>
          </p:cNvPr>
          <p:cNvSpPr>
            <a:spLocks noGrp="1"/>
          </p:cNvSpPr>
          <p:nvPr>
            <p:ph type="body" idx="1"/>
          </p:nvPr>
        </p:nvSpPr>
        <p:spPr>
          <a:xfrm>
            <a:off x="1145382" y="5646420"/>
            <a:ext cx="9901237" cy="463266"/>
          </a:xfrm>
        </p:spPr>
        <p:txBody>
          <a:bodyPr/>
          <a:lstStyle/>
          <a:p>
            <a:r>
              <a:rPr lang="en-US" dirty="0"/>
              <a:t>Christopher J.H. Wright</a:t>
            </a:r>
          </a:p>
        </p:txBody>
      </p:sp>
    </p:spTree>
    <p:extLst>
      <p:ext uri="{BB962C8B-B14F-4D97-AF65-F5344CB8AC3E}">
        <p14:creationId xmlns:p14="http://schemas.microsoft.com/office/powerpoint/2010/main" val="2933777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82B87-08F2-1A10-455D-997E79701EE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2FB5163-4F76-1A4D-5FF8-9A4E179C7459}"/>
              </a:ext>
            </a:extLst>
          </p:cNvPr>
          <p:cNvSpPr>
            <a:spLocks noGrp="1"/>
          </p:cNvSpPr>
          <p:nvPr/>
        </p:nvSpPr>
        <p:spPr>
          <a:xfrm>
            <a:off x="838200" y="2221829"/>
            <a:ext cx="10515600" cy="24095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b="1" dirty="0"/>
          </a:p>
        </p:txBody>
      </p:sp>
      <p:sp>
        <p:nvSpPr>
          <p:cNvPr id="2" name="Title 1">
            <a:extLst>
              <a:ext uri="{FF2B5EF4-FFF2-40B4-BE49-F238E27FC236}">
                <a16:creationId xmlns:a16="http://schemas.microsoft.com/office/drawing/2014/main" id="{01D0F1A3-F422-0DAB-01C0-BEF7A9F56E84}"/>
              </a:ext>
            </a:extLst>
          </p:cNvPr>
          <p:cNvSpPr>
            <a:spLocks noGrp="1"/>
          </p:cNvSpPr>
          <p:nvPr>
            <p:ph type="title"/>
          </p:nvPr>
        </p:nvSpPr>
        <p:spPr>
          <a:xfrm>
            <a:off x="400050" y="1633570"/>
            <a:ext cx="11363325" cy="3590860"/>
          </a:xfrm>
        </p:spPr>
        <p:txBody>
          <a:bodyPr>
            <a:normAutofit/>
          </a:bodyPr>
          <a:lstStyle/>
          <a:p>
            <a:r>
              <a:rPr lang="en-US" i="0" dirty="0">
                <a:latin typeface="Avenir Next LT Pro"/>
              </a:rPr>
              <a:t>3. The old way – 'Come to us', aka "Build it and they will come"</a:t>
            </a:r>
          </a:p>
        </p:txBody>
      </p:sp>
    </p:spTree>
    <p:extLst>
      <p:ext uri="{BB962C8B-B14F-4D97-AF65-F5344CB8AC3E}">
        <p14:creationId xmlns:p14="http://schemas.microsoft.com/office/powerpoint/2010/main" val="3534186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1F17F-7A73-8EA0-B550-3CDD6BABC2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A497178-E52B-545F-47DE-F2B2711BD863}"/>
              </a:ext>
            </a:extLst>
          </p:cNvPr>
          <p:cNvSpPr>
            <a:spLocks noGrp="1"/>
          </p:cNvSpPr>
          <p:nvPr/>
        </p:nvSpPr>
        <p:spPr>
          <a:xfrm>
            <a:off x="838200" y="900236"/>
            <a:ext cx="10515600" cy="5064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p>
        </p:txBody>
      </p:sp>
      <p:sp>
        <p:nvSpPr>
          <p:cNvPr id="2" name="Title 1">
            <a:extLst>
              <a:ext uri="{FF2B5EF4-FFF2-40B4-BE49-F238E27FC236}">
                <a16:creationId xmlns:a16="http://schemas.microsoft.com/office/drawing/2014/main" id="{CED58C14-8D2A-F577-B61C-AD2424BDA388}"/>
              </a:ext>
            </a:extLst>
          </p:cNvPr>
          <p:cNvSpPr>
            <a:spLocks noGrp="1"/>
          </p:cNvSpPr>
          <p:nvPr>
            <p:ph type="title"/>
          </p:nvPr>
        </p:nvSpPr>
        <p:spPr>
          <a:xfrm>
            <a:off x="580292" y="395654"/>
            <a:ext cx="11104685" cy="5064626"/>
          </a:xfrm>
        </p:spPr>
        <p:txBody>
          <a:bodyPr>
            <a:noAutofit/>
          </a:bodyPr>
          <a:lstStyle/>
          <a:p>
            <a:r>
              <a:rPr lang="en-US" sz="5400" dirty="0"/>
              <a:t>"The Come-To-Us stance of the attractional church is unbiblical. Jesus, Paul, and the early church leaders all had a Go-To-Them mentality."</a:t>
            </a:r>
          </a:p>
        </p:txBody>
      </p:sp>
      <p:sp>
        <p:nvSpPr>
          <p:cNvPr id="3" name="Text Placeholder 2">
            <a:extLst>
              <a:ext uri="{FF2B5EF4-FFF2-40B4-BE49-F238E27FC236}">
                <a16:creationId xmlns:a16="http://schemas.microsoft.com/office/drawing/2014/main" id="{598DC665-0A20-72BA-2C5C-44415F7CB6E1}"/>
              </a:ext>
            </a:extLst>
          </p:cNvPr>
          <p:cNvSpPr>
            <a:spLocks noGrp="1"/>
          </p:cNvSpPr>
          <p:nvPr>
            <p:ph type="body" idx="1"/>
          </p:nvPr>
        </p:nvSpPr>
        <p:spPr>
          <a:xfrm>
            <a:off x="1145381" y="5733751"/>
            <a:ext cx="9901237" cy="448026"/>
          </a:xfrm>
        </p:spPr>
        <p:txBody>
          <a:bodyPr>
            <a:normAutofit lnSpcReduction="10000"/>
          </a:bodyPr>
          <a:lstStyle/>
          <a:p>
            <a:r>
              <a:rPr lang="en-US" dirty="0"/>
              <a:t>Michael Frost</a:t>
            </a:r>
          </a:p>
        </p:txBody>
      </p:sp>
    </p:spTree>
    <p:extLst>
      <p:ext uri="{BB962C8B-B14F-4D97-AF65-F5344CB8AC3E}">
        <p14:creationId xmlns:p14="http://schemas.microsoft.com/office/powerpoint/2010/main" val="160994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 Way PPT Template" id="{56ABF914-BD73-D64A-ACC4-354E5F7A2600}" vid="{B06BAEC8-D46B-FC4C-9F06-02A56001B9FF}"/>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 Way PPT Template" id="{56ABF914-BD73-D64A-ACC4-354E5F7A2600}" vid="{01112DDD-8EED-E64D-A7F1-2E3A0190E29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LikesCount xmlns="http://schemas.microsoft.com/sharepoint/v3" xsi:nil="true"/>
    <_Flow_SignoffStatus xmlns="b7e36264-b76b-4546-857f-03fce5c6ba07" xsi:nil="true"/>
    <Ratings xmlns="http://schemas.microsoft.com/sharepoint/v3" xsi:nil="true"/>
    <LikedBy xmlns="http://schemas.microsoft.com/sharepoint/v3">
      <UserInfo>
        <DisplayName/>
        <AccountId xsi:nil="true"/>
        <AccountType/>
      </UserInfo>
    </LikedBy>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8" ma:contentTypeDescription="Create a new document." ma:contentTypeScope="" ma:versionID="3da725855954b94dc8a7310bdccf429a">
  <xsd:schema xmlns:xsd="http://www.w3.org/2001/XMLSchema" xmlns:xs="http://www.w3.org/2001/XMLSchema" xmlns:p="http://schemas.microsoft.com/office/2006/metadata/properties" xmlns:ns1="http://schemas.microsoft.com/sharepoint/v3" xmlns:ns2="b7e36264-b76b-4546-857f-03fce5c6ba07" xmlns:ns3="7357dd1f-699d-4d79-9a3b-b8d4e997a419" targetNamespace="http://schemas.microsoft.com/office/2006/metadata/properties" ma:root="true" ma:fieldsID="f26a7edb458ee2b0cb3b95213a33a6af" ns1:_="" ns2:_="" ns3:_="">
    <xsd:import namespace="http://schemas.microsoft.com/sharepoint/v3"/>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29" nillable="true" ma:displayName="Number of Ratings" ma:decimals="0" ma:description="Number of ratings submitted" ma:internalName="RatingCount" ma:readOnly="true">
      <xsd:simpleType>
        <xsd:restriction base="dms:Number"/>
      </xsd:simpleType>
    </xsd:element>
    <xsd:element name="RatedBy" ma:index="3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1" nillable="true" ma:displayName="User ratings" ma:description="User ratings for the item" ma:hidden="true" ma:internalName="Ratings">
      <xsd:simpleType>
        <xsd:restriction base="dms:Note"/>
      </xsd:simpleType>
    </xsd:element>
    <xsd:element name="LikesCount" ma:index="32" nillable="true" ma:displayName="Number of Likes" ma:internalName="LikesCount">
      <xsd:simpleType>
        <xsd:restriction base="dms:Unknown"/>
      </xsd:simpleType>
    </xsd:element>
    <xsd:element name="LikedBy" ma:index="3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7F700C-2F67-424B-B664-99B86ECE1DC3}">
  <ds:schemaRefs>
    <ds:schemaRef ds:uri="http://schemas.microsoft.com/office/2006/documentManagement/types"/>
    <ds:schemaRef ds:uri="http://schemas.microsoft.com/office/2006/metadata/properties"/>
    <ds:schemaRef ds:uri="http://purl.org/dc/dcmitype/"/>
    <ds:schemaRef ds:uri="http://purl.org/dc/terms/"/>
    <ds:schemaRef ds:uri="7357dd1f-699d-4d79-9a3b-b8d4e997a419"/>
    <ds:schemaRef ds:uri="http://www.w3.org/XML/1998/namespace"/>
    <ds:schemaRef ds:uri="http://schemas.microsoft.com/sharepoint/v3"/>
    <ds:schemaRef ds:uri="http://schemas.microsoft.com/office/infopath/2007/PartnerControls"/>
    <ds:schemaRef ds:uri="http://schemas.openxmlformats.org/package/2006/metadata/core-properties"/>
    <ds:schemaRef ds:uri="b7e36264-b76b-4546-857f-03fce5c6ba07"/>
    <ds:schemaRef ds:uri="http://purl.org/dc/elements/1.1/"/>
  </ds:schemaRefs>
</ds:datastoreItem>
</file>

<file path=customXml/itemProps2.xml><?xml version="1.0" encoding="utf-8"?>
<ds:datastoreItem xmlns:ds="http://schemas.openxmlformats.org/officeDocument/2006/customXml" ds:itemID="{1F8AD875-CA33-48DB-9E2B-7B231C4BF20D}">
  <ds:schemaRefs>
    <ds:schemaRef ds:uri="http://schemas.microsoft.com/sharepoint/v3/contenttype/forms"/>
  </ds:schemaRefs>
</ds:datastoreItem>
</file>

<file path=customXml/itemProps3.xml><?xml version="1.0" encoding="utf-8"?>
<ds:datastoreItem xmlns:ds="http://schemas.openxmlformats.org/officeDocument/2006/customXml" ds:itemID="{9ABCF0C3-CB90-4920-9A99-3E99D3E5BC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2725</TotalTime>
  <Words>282</Words>
  <Application>Microsoft Office PowerPoint</Application>
  <PresentationFormat>Widescreen</PresentationFormat>
  <Paragraphs>24</Paragraphs>
  <Slides>18</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Aptos</vt:lpstr>
      <vt:lpstr>Aptos Display</vt:lpstr>
      <vt:lpstr>Arial</vt:lpstr>
      <vt:lpstr>Avenir Next LT Pro</vt:lpstr>
      <vt:lpstr>Playfair Display</vt:lpstr>
      <vt:lpstr>Playfair Display Roman</vt:lpstr>
      <vt:lpstr>1_Office Theme</vt:lpstr>
      <vt:lpstr>2_Office Theme</vt:lpstr>
      <vt:lpstr>Mission</vt:lpstr>
      <vt:lpstr>"Mission is the whole church taking the whole Gospel to the whole person in the whole world."</vt:lpstr>
      <vt:lpstr>1. Mission is being sent</vt:lpstr>
      <vt:lpstr>"As the Father has sent me, I am sending you."</vt:lpstr>
      <vt:lpstr>2. It's God's Mission, not ours (missio Dei)</vt:lpstr>
      <vt:lpstr>"The church must run to catch up with what God is already doing in the world."</vt:lpstr>
      <vt:lpstr>"It's not so much the case that God has a mission for his church in the world, as that God has a church for his mission in the world."</vt:lpstr>
      <vt:lpstr>3. The old way – 'Come to us', aka "Build it and they will come"</vt:lpstr>
      <vt:lpstr>"The Come-To-Us stance of the attractional church is unbiblical. Jesus, Paul, and the early church leaders all had a Go-To-Them mentality."</vt:lpstr>
      <vt:lpstr>4. The Incarnational Model – go to them</vt:lpstr>
      <vt:lpstr>"You are the salt of the earth… You are the light of the world..."</vt:lpstr>
      <vt:lpstr>PowerPoint Presentation</vt:lpstr>
      <vt:lpstr>5. Passing the baton – Our part in the story</vt:lpstr>
      <vt:lpstr>PowerPoint Presentation</vt:lpstr>
      <vt:lpstr>"It is better for you  that I go..."</vt:lpstr>
      <vt:lpstr>PowerPoint Presentation</vt:lpstr>
      <vt:lpstr>"The Ascension was the moment when eleven ordinary people consented to become the church. Jesus was no longer present in one body, in one place. Instead, through his Spirit, he was present everywhere, through their bodies, their voices, their lives."</vt:lpstr>
      <vt:lpstr>Finishing the master's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Mission</dc:title>
  <dc:creator/>
  <cp:lastModifiedBy>Taryn Somerville</cp:lastModifiedBy>
  <cp:revision>170</cp:revision>
  <dcterms:created xsi:type="dcterms:W3CDTF">2025-09-30T00:31:27Z</dcterms:created>
  <dcterms:modified xsi:type="dcterms:W3CDTF">2025-12-19T05:00:50Z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