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7" r:id="rId7"/>
    <p:sldId id="259" r:id="rId8"/>
    <p:sldId id="258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B58EF5-1DFC-A57B-DE2C-FB50EA45D1A2}" v="2" dt="2025-12-07T23:21:54.9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/>
    <p:restoredTop sz="94598"/>
  </p:normalViewPr>
  <p:slideViewPr>
    <p:cSldViewPr snapToGrid="0">
      <p:cViewPr>
        <p:scale>
          <a:sx n="100" d="100"/>
          <a:sy n="100" d="100"/>
        </p:scale>
        <p:origin x="5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75AB6A45-36E6-6878-C645-35957EF712CF}"/>
    <pc:docChg chg="modSld">
      <pc:chgData name="Amy Durand" userId="S::amy.durand@salvationarmy.org.au::6e32e4e7-d7d1-4f22-ae33-cd744c73b3b6" providerId="AD" clId="Web-{75AB6A45-36E6-6878-C645-35957EF712CF}" dt="2025-12-02T03:45:07.662" v="7" actId="20577"/>
      <pc:docMkLst>
        <pc:docMk/>
      </pc:docMkLst>
      <pc:sldChg chg="modSp">
        <pc:chgData name="Amy Durand" userId="S::amy.durand@salvationarmy.org.au::6e32e4e7-d7d1-4f22-ae33-cd744c73b3b6" providerId="AD" clId="Web-{75AB6A45-36E6-6878-C645-35957EF712CF}" dt="2025-12-02T03:44:44.161" v="0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75AB6A45-36E6-6878-C645-35957EF712CF}" dt="2025-12-02T03:44:44.161" v="0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75AB6A45-36E6-6878-C645-35957EF712CF}" dt="2025-12-02T03:44:46.474" v="1" actId="20577"/>
        <pc:sldMkLst>
          <pc:docMk/>
          <pc:sldMk cId="3235805045" sldId="257"/>
        </pc:sldMkLst>
        <pc:spChg chg="mod">
          <ac:chgData name="Amy Durand" userId="S::amy.durand@salvationarmy.org.au::6e32e4e7-d7d1-4f22-ae33-cd744c73b3b6" providerId="AD" clId="Web-{75AB6A45-36E6-6878-C645-35957EF712CF}" dt="2025-12-02T03:44:46.474" v="1" actId="20577"/>
          <ac:spMkLst>
            <pc:docMk/>
            <pc:sldMk cId="3235805045" sldId="257"/>
            <ac:spMk id="2" creationId="{474CFE33-B492-B383-5D16-5DFBF49EBDFF}"/>
          </ac:spMkLst>
        </pc:spChg>
      </pc:sldChg>
      <pc:sldChg chg="modSp">
        <pc:chgData name="Amy Durand" userId="S::amy.durand@salvationarmy.org.au::6e32e4e7-d7d1-4f22-ae33-cd744c73b3b6" providerId="AD" clId="Web-{75AB6A45-36E6-6878-C645-35957EF712CF}" dt="2025-12-02T03:45:02.771" v="4" actId="20577"/>
        <pc:sldMkLst>
          <pc:docMk/>
          <pc:sldMk cId="389852190" sldId="258"/>
        </pc:sldMkLst>
        <pc:spChg chg="mod">
          <ac:chgData name="Amy Durand" userId="S::amy.durand@salvationarmy.org.au::6e32e4e7-d7d1-4f22-ae33-cd744c73b3b6" providerId="AD" clId="Web-{75AB6A45-36E6-6878-C645-35957EF712CF}" dt="2025-12-02T03:45:02.771" v="4" actId="20577"/>
          <ac:spMkLst>
            <pc:docMk/>
            <pc:sldMk cId="389852190" sldId="258"/>
            <ac:spMk id="2" creationId="{B5888705-F20E-761A-D08B-7EC38508541D}"/>
          </ac:spMkLst>
        </pc:spChg>
      </pc:sldChg>
      <pc:sldChg chg="modSp">
        <pc:chgData name="Amy Durand" userId="S::amy.durand@salvationarmy.org.au::6e32e4e7-d7d1-4f22-ae33-cd744c73b3b6" providerId="AD" clId="Web-{75AB6A45-36E6-6878-C645-35957EF712CF}" dt="2025-12-02T03:44:48.318" v="2" actId="20577"/>
        <pc:sldMkLst>
          <pc:docMk/>
          <pc:sldMk cId="1169090400" sldId="259"/>
        </pc:sldMkLst>
        <pc:spChg chg="mod">
          <ac:chgData name="Amy Durand" userId="S::amy.durand@salvationarmy.org.au::6e32e4e7-d7d1-4f22-ae33-cd744c73b3b6" providerId="AD" clId="Web-{75AB6A45-36E6-6878-C645-35957EF712CF}" dt="2025-12-02T03:44:48.318" v="2" actId="20577"/>
          <ac:spMkLst>
            <pc:docMk/>
            <pc:sldMk cId="1169090400" sldId="259"/>
            <ac:spMk id="2" creationId="{92599863-6530-97DA-6BDE-75635ABF3356}"/>
          </ac:spMkLst>
        </pc:spChg>
      </pc:sldChg>
      <pc:sldChg chg="modSp">
        <pc:chgData name="Amy Durand" userId="S::amy.durand@salvationarmy.org.au::6e32e4e7-d7d1-4f22-ae33-cd744c73b3b6" providerId="AD" clId="Web-{75AB6A45-36E6-6878-C645-35957EF712CF}" dt="2025-12-02T03:45:05.115" v="5" actId="20577"/>
        <pc:sldMkLst>
          <pc:docMk/>
          <pc:sldMk cId="2034278582" sldId="260"/>
        </pc:sldMkLst>
        <pc:spChg chg="mod">
          <ac:chgData name="Amy Durand" userId="S::amy.durand@salvationarmy.org.au::6e32e4e7-d7d1-4f22-ae33-cd744c73b3b6" providerId="AD" clId="Web-{75AB6A45-36E6-6878-C645-35957EF712CF}" dt="2025-12-02T03:45:05.115" v="5" actId="20577"/>
          <ac:spMkLst>
            <pc:docMk/>
            <pc:sldMk cId="2034278582" sldId="260"/>
            <ac:spMk id="2" creationId="{AFE19293-4808-19BA-CB2E-AF9476B73578}"/>
          </ac:spMkLst>
        </pc:spChg>
      </pc:sldChg>
      <pc:sldChg chg="modSp">
        <pc:chgData name="Amy Durand" userId="S::amy.durand@salvationarmy.org.au::6e32e4e7-d7d1-4f22-ae33-cd744c73b3b6" providerId="AD" clId="Web-{75AB6A45-36E6-6878-C645-35957EF712CF}" dt="2025-12-02T03:45:07.662" v="7" actId="20577"/>
        <pc:sldMkLst>
          <pc:docMk/>
          <pc:sldMk cId="733193759" sldId="261"/>
        </pc:sldMkLst>
        <pc:spChg chg="mod">
          <ac:chgData name="Amy Durand" userId="S::amy.durand@salvationarmy.org.au::6e32e4e7-d7d1-4f22-ae33-cd744c73b3b6" providerId="AD" clId="Web-{75AB6A45-36E6-6878-C645-35957EF712CF}" dt="2025-12-02T03:45:07.662" v="7" actId="20577"/>
          <ac:spMkLst>
            <pc:docMk/>
            <pc:sldMk cId="733193759" sldId="261"/>
            <ac:spMk id="2" creationId="{D937C3B8-3CBE-0C75-BF55-CA4ED87FAE76}"/>
          </ac:spMkLst>
        </pc:spChg>
      </pc:sldChg>
    </pc:docChg>
  </pc:docChgLst>
  <pc:docChgLst>
    <pc:chgData name="Claire Hill" userId="S::claire.hill@salvationarmy.org.au::395705f2-a15c-40fb-87d5-b2cda3f30c38" providerId="AD" clId="Web-{E0B58EF5-1DFC-A57B-DE2C-FB50EA45D1A2}"/>
    <pc:docChg chg="modSld">
      <pc:chgData name="Claire Hill" userId="S::claire.hill@salvationarmy.org.au::395705f2-a15c-40fb-87d5-b2cda3f30c38" providerId="AD" clId="Web-{E0B58EF5-1DFC-A57B-DE2C-FB50EA45D1A2}" dt="2025-12-07T23:21:54.998" v="1" actId="20577"/>
      <pc:docMkLst>
        <pc:docMk/>
      </pc:docMkLst>
      <pc:sldChg chg="modSp">
        <pc:chgData name="Claire Hill" userId="S::claire.hill@salvationarmy.org.au::395705f2-a15c-40fb-87d5-b2cda3f30c38" providerId="AD" clId="Web-{E0B58EF5-1DFC-A57B-DE2C-FB50EA45D1A2}" dt="2025-12-07T23:21:54.998" v="1" actId="20577"/>
        <pc:sldMkLst>
          <pc:docMk/>
          <pc:sldMk cId="3235805045" sldId="257"/>
        </pc:sldMkLst>
        <pc:spChg chg="mod">
          <ac:chgData name="Claire Hill" userId="S::claire.hill@salvationarmy.org.au::395705f2-a15c-40fb-87d5-b2cda3f30c38" providerId="AD" clId="Web-{E0B58EF5-1DFC-A57B-DE2C-FB50EA45D1A2}" dt="2025-12-07T23:21:54.998" v="1" actId="20577"/>
          <ac:spMkLst>
            <pc:docMk/>
            <pc:sldMk cId="3235805045" sldId="257"/>
            <ac:spMk id="2" creationId="{474CFE33-B492-B383-5D16-5DFBF49EBDFF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custSel addSld delSld modSld modMainMaster">
      <pc:chgData name="Isabelle Freckelton" userId="325fdac3-4a32-4177-9827-f4fd7dadb053" providerId="ADAL" clId="{59A0B576-907E-59AF-9680-1C0C486756F6}" dt="2025-11-18T22:02:39.909" v="39" actId="242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1-13T06:18:08.688" v="33" actId="700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3T06:18:08.688" v="33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3T06:18:08.688" v="33" actId="7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2:05.293" v="13" actId="20577"/>
        <pc:sldMkLst>
          <pc:docMk/>
          <pc:sldMk cId="3235805045" sldId="257"/>
        </pc:sldMkLst>
        <pc:spChg chg="add mod ord">
          <ac:chgData name="Isabelle Freckelton" userId="325fdac3-4a32-4177-9827-f4fd7dadb053" providerId="ADAL" clId="{59A0B576-907E-59AF-9680-1C0C486756F6}" dt="2025-11-13T05:12:05.293" v="13" actId="20577"/>
          <ac:spMkLst>
            <pc:docMk/>
            <pc:sldMk cId="3235805045" sldId="257"/>
            <ac:spMk id="2" creationId="{474CFE33-B492-B383-5D16-5DFBF49EBDFF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2:20.750" v="25" actId="20577"/>
        <pc:sldMkLst>
          <pc:docMk/>
          <pc:sldMk cId="389852190" sldId="258"/>
        </pc:sldMkLst>
        <pc:spChg chg="add mod ord">
          <ac:chgData name="Isabelle Freckelton" userId="325fdac3-4a32-4177-9827-f4fd7dadb053" providerId="ADAL" clId="{59A0B576-907E-59AF-9680-1C0C486756F6}" dt="2025-11-13T05:12:20.750" v="25" actId="20577"/>
          <ac:spMkLst>
            <pc:docMk/>
            <pc:sldMk cId="389852190" sldId="258"/>
            <ac:spMk id="2" creationId="{B5888705-F20E-761A-D08B-7EC38508541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2:12.242" v="20" actId="20577"/>
        <pc:sldMkLst>
          <pc:docMk/>
          <pc:sldMk cId="1169090400" sldId="259"/>
        </pc:sldMkLst>
        <pc:spChg chg="add mod ord">
          <ac:chgData name="Isabelle Freckelton" userId="325fdac3-4a32-4177-9827-f4fd7dadb053" providerId="ADAL" clId="{59A0B576-907E-59AF-9680-1C0C486756F6}" dt="2025-11-13T05:12:12.242" v="20" actId="20577"/>
          <ac:spMkLst>
            <pc:docMk/>
            <pc:sldMk cId="1169090400" sldId="259"/>
            <ac:spMk id="2" creationId="{92599863-6530-97DA-6BDE-75635ABF3356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2:30.556" v="31" actId="20577"/>
        <pc:sldMkLst>
          <pc:docMk/>
          <pc:sldMk cId="2034278582" sldId="260"/>
        </pc:sldMkLst>
        <pc:spChg chg="add mod ord">
          <ac:chgData name="Isabelle Freckelton" userId="325fdac3-4a32-4177-9827-f4fd7dadb053" providerId="ADAL" clId="{59A0B576-907E-59AF-9680-1C0C486756F6}" dt="2025-11-13T05:12:30.556" v="31" actId="20577"/>
          <ac:spMkLst>
            <pc:docMk/>
            <pc:sldMk cId="2034278582" sldId="260"/>
            <ac:spMk id="2" creationId="{AFE19293-4808-19BA-CB2E-AF9476B73578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1:58.066" v="8" actId="20577"/>
        <pc:sldMkLst>
          <pc:docMk/>
          <pc:sldMk cId="733193759" sldId="261"/>
        </pc:sldMkLst>
        <pc:spChg chg="add mod ord">
          <ac:chgData name="Isabelle Freckelton" userId="325fdac3-4a32-4177-9827-f4fd7dadb053" providerId="ADAL" clId="{59A0B576-907E-59AF-9680-1C0C486756F6}" dt="2025-11-13T05:11:58.066" v="8" actId="20577"/>
          <ac:spMkLst>
            <pc:docMk/>
            <pc:sldMk cId="733193759" sldId="261"/>
            <ac:spMk id="2" creationId="{D937C3B8-3CBE-0C75-BF55-CA4ED87FAE76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2:02:39.909" v="39" actId="242"/>
        <pc:sldMasterMkLst>
          <pc:docMk/>
          <pc:sldMasterMk cId="2061404283" sldId="2147483672"/>
        </pc:sldMasterMkLst>
        <pc:spChg chg="mod">
          <ac:chgData name="Isabelle Freckelton" userId="325fdac3-4a32-4177-9827-f4fd7dadb053" providerId="ADAL" clId="{59A0B576-907E-59AF-9680-1C0C486756F6}" dt="2025-11-18T22:02:22.332" v="37" actId="2711"/>
          <ac:spMkLst>
            <pc:docMk/>
            <pc:sldMasterMk cId="2061404283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2:02:34.148" v="38" actId="2711"/>
          <pc:sldLayoutMkLst>
            <pc:docMk/>
            <pc:sldMasterMk cId="2061404283" sldId="2147483672"/>
            <pc:sldLayoutMk cId="762576653" sldId="2147483675"/>
          </pc:sldLayoutMkLst>
          <pc:spChg chg="mod">
            <ac:chgData name="Isabelle Freckelton" userId="325fdac3-4a32-4177-9827-f4fd7dadb053" providerId="ADAL" clId="{59A0B576-907E-59AF-9680-1C0C486756F6}" dt="2025-11-18T22:02:34.148" v="38" actId="2711"/>
            <ac:spMkLst>
              <pc:docMk/>
              <pc:sldMasterMk cId="2061404283" sldId="2147483672"/>
              <pc:sldLayoutMk cId="762576653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2:39.909" v="39" actId="242"/>
          <pc:sldLayoutMkLst>
            <pc:docMk/>
            <pc:sldMasterMk cId="2061404283" sldId="2147483672"/>
            <pc:sldLayoutMk cId="372788123" sldId="2147483677"/>
          </pc:sldLayoutMkLst>
          <pc:spChg chg="mod">
            <ac:chgData name="Isabelle Freckelton" userId="325fdac3-4a32-4177-9827-f4fd7dadb053" providerId="ADAL" clId="{59A0B576-907E-59AF-9680-1C0C486756F6}" dt="2025-11-18T22:02:39.909" v="39" actId="242"/>
            <ac:spMkLst>
              <pc:docMk/>
              <pc:sldMasterMk cId="2061404283" sldId="2147483672"/>
              <pc:sldLayoutMk cId="372788123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2:02:12.047" v="36" actId="242"/>
        <pc:sldMasterMkLst>
          <pc:docMk/>
          <pc:sldMasterMk cId="2817130107" sldId="2147483682"/>
        </pc:sldMasterMkLst>
        <pc:spChg chg="mod">
          <ac:chgData name="Isabelle Freckelton" userId="325fdac3-4a32-4177-9827-f4fd7dadb053" providerId="ADAL" clId="{59A0B576-907E-59AF-9680-1C0C486756F6}" dt="2025-11-18T22:01:56.948" v="34" actId="2711"/>
          <ac:spMkLst>
            <pc:docMk/>
            <pc:sldMasterMk cId="2817130107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3T06:18:02.021" v="32" actId="14826"/>
          <ac:picMkLst>
            <pc:docMk/>
            <pc:sldMasterMk cId="2817130107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2:02:03.636" v="35" actId="2711"/>
          <pc:sldLayoutMkLst>
            <pc:docMk/>
            <pc:sldMasterMk cId="2817130107" sldId="2147483682"/>
            <pc:sldLayoutMk cId="2815228255" sldId="2147483685"/>
          </pc:sldLayoutMkLst>
          <pc:spChg chg="mod">
            <ac:chgData name="Isabelle Freckelton" userId="325fdac3-4a32-4177-9827-f4fd7dadb053" providerId="ADAL" clId="{59A0B576-907E-59AF-9680-1C0C486756F6}" dt="2025-11-18T22:02:03.636" v="35" actId="2711"/>
            <ac:spMkLst>
              <pc:docMk/>
              <pc:sldMasterMk cId="2817130107" sldId="2147483682"/>
              <pc:sldLayoutMk cId="2815228255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2:12.047" v="36" actId="242"/>
          <pc:sldLayoutMkLst>
            <pc:docMk/>
            <pc:sldMasterMk cId="2817130107" sldId="2147483682"/>
            <pc:sldLayoutMk cId="453084925" sldId="2147483687"/>
          </pc:sldLayoutMkLst>
          <pc:spChg chg="mod">
            <ac:chgData name="Isabelle Freckelton" userId="325fdac3-4a32-4177-9827-f4fd7dadb053" providerId="ADAL" clId="{59A0B576-907E-59AF-9680-1C0C486756F6}" dt="2025-11-18T22:02:12.047" v="36" actId="242"/>
            <ac:spMkLst>
              <pc:docMk/>
              <pc:sldMasterMk cId="2817130107" sldId="2147483682"/>
              <pc:sldLayoutMk cId="453084925" sldId="2147483687"/>
              <ac:spMk id="2" creationId="{FADAFBA3-AA4E-679C-0E68-AE45E84E06B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0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54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3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228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47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84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759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35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78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3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76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395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8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700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61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28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02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404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3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Minute to Mingle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Prayer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CFE33-B492-B383-5D16-5DFBF49EB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438" y="485775"/>
            <a:ext cx="11287124" cy="588645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When have you heard about or experienced God answering a prayer? What happened?</a:t>
            </a:r>
          </a:p>
        </p:txBody>
      </p:sp>
    </p:spTree>
    <p:extLst>
      <p:ext uri="{BB962C8B-B14F-4D97-AF65-F5344CB8AC3E}">
        <p14:creationId xmlns:p14="http://schemas.microsoft.com/office/powerpoint/2010/main" val="323580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15964-5BA9-C8BD-9A59-A272E2CDE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9863-6530-97DA-6BDE-75635ABF3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788" y="481013"/>
            <a:ext cx="11020425" cy="5895974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is something you are praying for OR something you would like prayer for at the moment? </a:t>
            </a:r>
          </a:p>
        </p:txBody>
      </p:sp>
    </p:spTree>
    <p:extLst>
      <p:ext uri="{BB962C8B-B14F-4D97-AF65-F5344CB8AC3E}">
        <p14:creationId xmlns:p14="http://schemas.microsoft.com/office/powerpoint/2010/main" val="1169090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A0AA9-8CE5-D543-6BF5-04AB1A7B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88705-F20E-761A-D08B-7EC385085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6" y="481013"/>
            <a:ext cx="11144249" cy="589597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Who or what has shaped your understanding of prayer?</a:t>
            </a:r>
          </a:p>
        </p:txBody>
      </p:sp>
    </p:spTree>
    <p:extLst>
      <p:ext uri="{BB962C8B-B14F-4D97-AF65-F5344CB8AC3E}">
        <p14:creationId xmlns:p14="http://schemas.microsoft.com/office/powerpoint/2010/main" val="38985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9CB6-AC34-794F-FA69-DD3F4EBB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19293-4808-19BA-CB2E-AF9476B73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8" y="495300"/>
            <a:ext cx="10944224" cy="586740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If you could ask God a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question about prayer, </a:t>
            </a:r>
            <a:br>
              <a:rPr lang="en-US" sz="54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what would you ask?</a:t>
            </a:r>
          </a:p>
        </p:txBody>
      </p:sp>
    </p:spTree>
    <p:extLst>
      <p:ext uri="{BB962C8B-B14F-4D97-AF65-F5344CB8AC3E}">
        <p14:creationId xmlns:p14="http://schemas.microsoft.com/office/powerpoint/2010/main" val="203427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06C0A-3208-D7B9-3E26-45319D81F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C3B8-3CBE-0C75-BF55-CA4ED87FA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113" y="485775"/>
            <a:ext cx="11153775" cy="588645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is your </a:t>
            </a:r>
            <a:r>
              <a:rPr lang="en-AU" sz="5400" i="0" dirty="0">
                <a:latin typeface="Avenir Next LT Pro"/>
              </a:rPr>
              <a:t>favourite</a:t>
            </a:r>
            <a:r>
              <a:rPr lang="en-US" sz="5400" i="0" dirty="0">
                <a:latin typeface="Avenir Next LT Pro"/>
              </a:rPr>
              <a:t> place or </a:t>
            </a:r>
            <a:r>
              <a:rPr lang="en-AU" sz="5400" i="0" dirty="0">
                <a:latin typeface="Avenir Next LT Pro"/>
              </a:rPr>
              <a:t>favourite</a:t>
            </a:r>
            <a:r>
              <a:rPr lang="en-US" sz="5400" i="0" dirty="0">
                <a:latin typeface="Avenir Next LT Pro"/>
              </a:rPr>
              <a:t> time to pray?</a:t>
            </a:r>
          </a:p>
        </p:txBody>
      </p:sp>
    </p:spTree>
    <p:extLst>
      <p:ext uri="{BB962C8B-B14F-4D97-AF65-F5344CB8AC3E}">
        <p14:creationId xmlns:p14="http://schemas.microsoft.com/office/powerpoint/2010/main" val="7331937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CF41EAC6-3BD3-40BB-B190-7AD8EFB36A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11AAAD-3BDC-43F4-84D4-6ECB64560A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1466C5-6DED-4DAF-8BCD-1897F48CA7BA}">
  <ds:schemaRefs>
    <ds:schemaRef ds:uri="7357dd1f-699d-4d79-9a3b-b8d4e997a419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b7e36264-b76b-4546-857f-03fce5c6ba0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75</Words>
  <Application>Microsoft Office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Minute to Mingle</vt:lpstr>
      <vt:lpstr>When have you heard about or experienced God answering a prayer? What happened?</vt:lpstr>
      <vt:lpstr>What is something you are praying for OR something you would like prayer for at the moment? </vt:lpstr>
      <vt:lpstr>Who or what has shaped your understanding of prayer?</vt:lpstr>
      <vt:lpstr>If you could ask God a  question about prayer,  what would you ask?</vt:lpstr>
      <vt:lpstr>What is your favourite place or favourite time to pray?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/>
  <cp:lastModifiedBy>Taryn Somerville</cp:lastModifiedBy>
  <cp:revision>8</cp:revision>
  <dcterms:created xsi:type="dcterms:W3CDTF">2025-07-01T23:30:39Z</dcterms:created>
  <dcterms:modified xsi:type="dcterms:W3CDTF">2025-12-19T03:01:45Z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