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handoutMasterIdLst>
    <p:handoutMasterId r:id="rId11"/>
  </p:handoutMasterIdLst>
  <p:sldIdLst>
    <p:sldId id="256" r:id="rId6"/>
    <p:sldId id="261" r:id="rId7"/>
    <p:sldId id="258" r:id="rId8"/>
    <p:sldId id="259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DC8FF4-BD98-6DC1-E572-627D9FC1092E}" v="190" dt="2025-12-07T23:45:33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92" autoAdjust="0"/>
    <p:restoredTop sz="96260"/>
  </p:normalViewPr>
  <p:slideViewPr>
    <p:cSldViewPr snapToGrid="0">
      <p:cViewPr>
        <p:scale>
          <a:sx n="100" d="100"/>
          <a:sy n="100" d="100"/>
        </p:scale>
        <p:origin x="19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4360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DEDC8FF4-BD98-6DC1-E572-627D9FC1092E}"/>
    <pc:docChg chg="delSld modSld">
      <pc:chgData name="Claire Hill" userId="S::claire.hill@salvationarmy.org.au::395705f2-a15c-40fb-87d5-b2cda3f30c38" providerId="AD" clId="Web-{DEDC8FF4-BD98-6DC1-E572-627D9FC1092E}" dt="2025-12-07T23:45:31.486" v="189" actId="20577"/>
      <pc:docMkLst>
        <pc:docMk/>
      </pc:docMkLst>
      <pc:sldChg chg="del">
        <pc:chgData name="Claire Hill" userId="S::claire.hill@salvationarmy.org.au::395705f2-a15c-40fb-87d5-b2cda3f30c38" providerId="AD" clId="Web-{DEDC8FF4-BD98-6DC1-E572-627D9FC1092E}" dt="2025-12-07T23:22:27.445" v="0"/>
        <pc:sldMkLst>
          <pc:docMk/>
          <pc:sldMk cId="3235805045" sldId="257"/>
        </pc:sldMkLst>
      </pc:sldChg>
      <pc:sldChg chg="modSp">
        <pc:chgData name="Claire Hill" userId="S::claire.hill@salvationarmy.org.au::395705f2-a15c-40fb-87d5-b2cda3f30c38" providerId="AD" clId="Web-{DEDC8FF4-BD98-6DC1-E572-627D9FC1092E}" dt="2025-12-07T23:24:53.072" v="43" actId="1076"/>
        <pc:sldMkLst>
          <pc:docMk/>
          <pc:sldMk cId="389852190" sldId="258"/>
        </pc:sldMkLst>
        <pc:spChg chg="mod">
          <ac:chgData name="Claire Hill" userId="S::claire.hill@salvationarmy.org.au::395705f2-a15c-40fb-87d5-b2cda3f30c38" providerId="AD" clId="Web-{DEDC8FF4-BD98-6DC1-E572-627D9FC1092E}" dt="2025-12-07T23:24:53.072" v="43" actId="1076"/>
          <ac:spMkLst>
            <pc:docMk/>
            <pc:sldMk cId="389852190" sldId="258"/>
            <ac:spMk id="2" creationId="{85953461-B9C6-DDF3-7038-ADEF2E0BE244}"/>
          </ac:spMkLst>
        </pc:spChg>
      </pc:sldChg>
      <pc:sldChg chg="modSp">
        <pc:chgData name="Claire Hill" userId="S::claire.hill@salvationarmy.org.au::395705f2-a15c-40fb-87d5-b2cda3f30c38" providerId="AD" clId="Web-{DEDC8FF4-BD98-6DC1-E572-627D9FC1092E}" dt="2025-12-07T23:24:30.510" v="29" actId="20577"/>
        <pc:sldMkLst>
          <pc:docMk/>
          <pc:sldMk cId="1169090400" sldId="259"/>
        </pc:sldMkLst>
        <pc:spChg chg="mod">
          <ac:chgData name="Claire Hill" userId="S::claire.hill@salvationarmy.org.au::395705f2-a15c-40fb-87d5-b2cda3f30c38" providerId="AD" clId="Web-{DEDC8FF4-BD98-6DC1-E572-627D9FC1092E}" dt="2025-12-07T23:24:30.510" v="29" actId="20577"/>
          <ac:spMkLst>
            <pc:docMk/>
            <pc:sldMk cId="1169090400" sldId="259"/>
            <ac:spMk id="2" creationId="{D98ED7BB-CE2B-3F42-0D1A-992D8395CA6A}"/>
          </ac:spMkLst>
        </pc:spChg>
      </pc:sldChg>
      <pc:sldChg chg="modSp">
        <pc:chgData name="Claire Hill" userId="S::claire.hill@salvationarmy.org.au::395705f2-a15c-40fb-87d5-b2cda3f30c38" providerId="AD" clId="Web-{DEDC8FF4-BD98-6DC1-E572-627D9FC1092E}" dt="2025-12-07T23:23:28.353" v="13" actId="20577"/>
        <pc:sldMkLst>
          <pc:docMk/>
          <pc:sldMk cId="2034278582" sldId="260"/>
        </pc:sldMkLst>
        <pc:spChg chg="mod">
          <ac:chgData name="Claire Hill" userId="S::claire.hill@salvationarmy.org.au::395705f2-a15c-40fb-87d5-b2cda3f30c38" providerId="AD" clId="Web-{DEDC8FF4-BD98-6DC1-E572-627D9FC1092E}" dt="2025-12-07T23:23:28.353" v="13" actId="20577"/>
          <ac:spMkLst>
            <pc:docMk/>
            <pc:sldMk cId="2034278582" sldId="260"/>
            <ac:spMk id="2" creationId="{5D7458D6-34A0-E926-5C3D-6A0CC197F691}"/>
          </ac:spMkLst>
        </pc:spChg>
      </pc:sldChg>
      <pc:sldChg chg="modSp">
        <pc:chgData name="Claire Hill" userId="S::claire.hill@salvationarmy.org.au::395705f2-a15c-40fb-87d5-b2cda3f30c38" providerId="AD" clId="Web-{DEDC8FF4-BD98-6DC1-E572-627D9FC1092E}" dt="2025-12-07T23:45:31.486" v="189" actId="20577"/>
        <pc:sldMkLst>
          <pc:docMk/>
          <pc:sldMk cId="733193759" sldId="261"/>
        </pc:sldMkLst>
        <pc:spChg chg="mod">
          <ac:chgData name="Claire Hill" userId="S::claire.hill@salvationarmy.org.au::395705f2-a15c-40fb-87d5-b2cda3f30c38" providerId="AD" clId="Web-{DEDC8FF4-BD98-6DC1-E572-627D9FC1092E}" dt="2025-12-07T23:45:31.486" v="189" actId="20577"/>
          <ac:spMkLst>
            <pc:docMk/>
            <pc:sldMk cId="733193759" sldId="261"/>
            <ac:spMk id="2" creationId="{795335E3-B730-61F6-C033-E8153DDD4BE4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undo custSel addSld delSld modSld modMainMaster">
      <pc:chgData name="Isabelle Freckelton" userId="325fdac3-4a32-4177-9827-f4fd7dadb053" providerId="ADAL" clId="{59A0B576-907E-59AF-9680-1C0C486756F6}" dt="2025-11-18T22:01:31.226" v="75" actId="242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1-13T05:25:23.526" v="65" actId="700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3T05:25:23.526" v="65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3T05:25:23.526" v="65" actId="7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9:51.767" v="21" actId="20577"/>
        <pc:sldMkLst>
          <pc:docMk/>
          <pc:sldMk cId="389852190" sldId="258"/>
        </pc:sldMkLst>
        <pc:spChg chg="add mod ord">
          <ac:chgData name="Isabelle Freckelton" userId="325fdac3-4a32-4177-9827-f4fd7dadb053" providerId="ADAL" clId="{59A0B576-907E-59AF-9680-1C0C486756F6}" dt="2025-11-13T05:09:51.767" v="21" actId="20577"/>
          <ac:spMkLst>
            <pc:docMk/>
            <pc:sldMk cId="389852190" sldId="258"/>
            <ac:spMk id="2" creationId="{85953461-B9C6-DDF3-7038-ADEF2E0BE24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1:36.240" v="61" actId="1035"/>
        <pc:sldMkLst>
          <pc:docMk/>
          <pc:sldMk cId="1169090400" sldId="259"/>
        </pc:sldMkLst>
        <pc:spChg chg="add mod ord">
          <ac:chgData name="Isabelle Freckelton" userId="325fdac3-4a32-4177-9827-f4fd7dadb053" providerId="ADAL" clId="{59A0B576-907E-59AF-9680-1C0C486756F6}" dt="2025-11-13T05:11:36.240" v="61" actId="1035"/>
          <ac:spMkLst>
            <pc:docMk/>
            <pc:sldMk cId="1169090400" sldId="259"/>
            <ac:spMk id="2" creationId="{D98ED7BB-CE2B-3F42-0D1A-992D8395CA6A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1:04.503" v="51" actId="403"/>
        <pc:sldMkLst>
          <pc:docMk/>
          <pc:sldMk cId="2034278582" sldId="260"/>
        </pc:sldMkLst>
        <pc:spChg chg="add mod ord">
          <ac:chgData name="Isabelle Freckelton" userId="325fdac3-4a32-4177-9827-f4fd7dadb053" providerId="ADAL" clId="{59A0B576-907E-59AF-9680-1C0C486756F6}" dt="2025-11-13T05:11:04.503" v="51" actId="403"/>
          <ac:spMkLst>
            <pc:docMk/>
            <pc:sldMk cId="2034278582" sldId="260"/>
            <ac:spMk id="2" creationId="{5D7458D6-34A0-E926-5C3D-6A0CC197F691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09:30.221" v="9" actId="20577"/>
        <pc:sldMkLst>
          <pc:docMk/>
          <pc:sldMk cId="733193759" sldId="261"/>
        </pc:sldMkLst>
        <pc:spChg chg="add mod ord">
          <ac:chgData name="Isabelle Freckelton" userId="325fdac3-4a32-4177-9827-f4fd7dadb053" providerId="ADAL" clId="{59A0B576-907E-59AF-9680-1C0C486756F6}" dt="2025-11-13T05:09:30.221" v="9" actId="20577"/>
          <ac:spMkLst>
            <pc:docMk/>
            <pc:sldMk cId="733193759" sldId="261"/>
            <ac:spMk id="2" creationId="{795335E3-B730-61F6-C033-E8153DDD4BE4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2:00:55.017" v="73" actId="242"/>
        <pc:sldMasterMkLst>
          <pc:docMk/>
          <pc:sldMasterMk cId="2881249307" sldId="2147483672"/>
        </pc:sldMasterMkLst>
        <pc:spChg chg="mod">
          <ac:chgData name="Isabelle Freckelton" userId="325fdac3-4a32-4177-9827-f4fd7dadb053" providerId="ADAL" clId="{59A0B576-907E-59AF-9680-1C0C486756F6}" dt="2025-11-18T22:00:40.634" v="71" actId="2711"/>
          <ac:spMkLst>
            <pc:docMk/>
            <pc:sldMasterMk cId="2881249307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2:00:47.261" v="72" actId="2711"/>
          <pc:sldLayoutMkLst>
            <pc:docMk/>
            <pc:sldMasterMk cId="2881249307" sldId="2147483672"/>
            <pc:sldLayoutMk cId="1159875128" sldId="2147483675"/>
          </pc:sldLayoutMkLst>
          <pc:spChg chg="mod">
            <ac:chgData name="Isabelle Freckelton" userId="325fdac3-4a32-4177-9827-f4fd7dadb053" providerId="ADAL" clId="{59A0B576-907E-59AF-9680-1C0C486756F6}" dt="2025-11-18T22:00:47.261" v="72" actId="2711"/>
            <ac:spMkLst>
              <pc:docMk/>
              <pc:sldMasterMk cId="2881249307" sldId="2147483672"/>
              <pc:sldLayoutMk cId="1159875128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0:55.017" v="73" actId="242"/>
          <pc:sldLayoutMkLst>
            <pc:docMk/>
            <pc:sldMasterMk cId="2881249307" sldId="2147483672"/>
            <pc:sldLayoutMk cId="2214733709" sldId="2147483677"/>
          </pc:sldLayoutMkLst>
          <pc:spChg chg="mod">
            <ac:chgData name="Isabelle Freckelton" userId="325fdac3-4a32-4177-9827-f4fd7dadb053" providerId="ADAL" clId="{59A0B576-907E-59AF-9680-1C0C486756F6}" dt="2025-11-18T22:00:55.017" v="73" actId="242"/>
            <ac:spMkLst>
              <pc:docMk/>
              <pc:sldMasterMk cId="2881249307" sldId="2147483672"/>
              <pc:sldLayoutMk cId="2214733709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2:01:31.226" v="75" actId="242"/>
        <pc:sldMasterMkLst>
          <pc:docMk/>
          <pc:sldMasterMk cId="2558415721" sldId="2147483682"/>
        </pc:sldMasterMkLst>
        <pc:spChg chg="mod">
          <ac:chgData name="Isabelle Freckelton" userId="325fdac3-4a32-4177-9827-f4fd7dadb053" providerId="ADAL" clId="{59A0B576-907E-59AF-9680-1C0C486756F6}" dt="2025-11-18T22:00:33.650" v="70" actId="2711"/>
          <ac:spMkLst>
            <pc:docMk/>
            <pc:sldMasterMk cId="2558415721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3T05:34:07.079" v="69" actId="14826"/>
          <ac:picMkLst>
            <pc:docMk/>
            <pc:sldMasterMk cId="2558415721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2:01:23.657" v="74" actId="2711"/>
          <pc:sldLayoutMkLst>
            <pc:docMk/>
            <pc:sldMasterMk cId="2558415721" sldId="2147483682"/>
            <pc:sldLayoutMk cId="3668584019" sldId="2147483685"/>
          </pc:sldLayoutMkLst>
          <pc:spChg chg="mod">
            <ac:chgData name="Isabelle Freckelton" userId="325fdac3-4a32-4177-9827-f4fd7dadb053" providerId="ADAL" clId="{59A0B576-907E-59AF-9680-1C0C486756F6}" dt="2025-11-18T22:01:23.657" v="74" actId="2711"/>
            <ac:spMkLst>
              <pc:docMk/>
              <pc:sldMasterMk cId="2558415721" sldId="2147483682"/>
              <pc:sldLayoutMk cId="3668584019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1:31.226" v="75" actId="242"/>
          <pc:sldLayoutMkLst>
            <pc:docMk/>
            <pc:sldMasterMk cId="2558415721" sldId="2147483682"/>
            <pc:sldLayoutMk cId="3186324752" sldId="2147483687"/>
          </pc:sldLayoutMkLst>
          <pc:spChg chg="mod">
            <ac:chgData name="Isabelle Freckelton" userId="325fdac3-4a32-4177-9827-f4fd7dadb053" providerId="ADAL" clId="{59A0B576-907E-59AF-9680-1C0C486756F6}" dt="2025-11-18T22:01:31.226" v="75" actId="242"/>
            <ac:spMkLst>
              <pc:docMk/>
              <pc:sldMasterMk cId="2558415721" sldId="2147483682"/>
              <pc:sldLayoutMk cId="3186324752" sldId="2147483687"/>
              <ac:spMk id="2" creationId="{FADAFBA3-AA4E-679C-0E68-AE45E84E06B1}"/>
            </ac:spMkLst>
          </pc:spChg>
        </pc:sldLayoutChg>
      </pc:sldMasterChg>
    </pc:docChg>
  </pc:docChgLst>
  <pc:docChgLst>
    <pc:chgData name="Amy Durand" userId="S::amy.durand@salvationarmy.org.au::6e32e4e7-d7d1-4f22-ae33-cd744c73b3b6" providerId="AD" clId="Web-{11663251-3BAD-15D6-73D6-AFD03BE98CD7}"/>
    <pc:docChg chg="modSld">
      <pc:chgData name="Amy Durand" userId="S::amy.durand@salvationarmy.org.au::6e32e4e7-d7d1-4f22-ae33-cd744c73b3b6" providerId="AD" clId="Web-{11663251-3BAD-15D6-73D6-AFD03BE98CD7}" dt="2025-12-02T03:45:29.901" v="8" actId="20577"/>
      <pc:docMkLst>
        <pc:docMk/>
      </pc:docMkLst>
      <pc:sldChg chg="modSp">
        <pc:chgData name="Amy Durand" userId="S::amy.durand@salvationarmy.org.au::6e32e4e7-d7d1-4f22-ae33-cd744c73b3b6" providerId="AD" clId="Web-{11663251-3BAD-15D6-73D6-AFD03BE98CD7}" dt="2025-12-02T03:45:18.526" v="1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11663251-3BAD-15D6-73D6-AFD03BE98CD7}" dt="2025-12-02T03:45:18.526" v="1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11663251-3BAD-15D6-73D6-AFD03BE98CD7}" dt="2025-12-02T03:45:24.651" v="5" actId="20577"/>
        <pc:sldMkLst>
          <pc:docMk/>
          <pc:sldMk cId="389852190" sldId="258"/>
        </pc:sldMkLst>
        <pc:spChg chg="mod">
          <ac:chgData name="Amy Durand" userId="S::amy.durand@salvationarmy.org.au::6e32e4e7-d7d1-4f22-ae33-cd744c73b3b6" providerId="AD" clId="Web-{11663251-3BAD-15D6-73D6-AFD03BE98CD7}" dt="2025-12-02T03:45:24.651" v="5" actId="20577"/>
          <ac:spMkLst>
            <pc:docMk/>
            <pc:sldMk cId="389852190" sldId="258"/>
            <ac:spMk id="2" creationId="{85953461-B9C6-DDF3-7038-ADEF2E0BE244}"/>
          </ac:spMkLst>
        </pc:spChg>
      </pc:sldChg>
      <pc:sldChg chg="modSp">
        <pc:chgData name="Amy Durand" userId="S::amy.durand@salvationarmy.org.au::6e32e4e7-d7d1-4f22-ae33-cd744c73b3b6" providerId="AD" clId="Web-{11663251-3BAD-15D6-73D6-AFD03BE98CD7}" dt="2025-12-02T03:45:27.651" v="6" actId="20577"/>
        <pc:sldMkLst>
          <pc:docMk/>
          <pc:sldMk cId="1169090400" sldId="259"/>
        </pc:sldMkLst>
        <pc:spChg chg="mod">
          <ac:chgData name="Amy Durand" userId="S::amy.durand@salvationarmy.org.au::6e32e4e7-d7d1-4f22-ae33-cd744c73b3b6" providerId="AD" clId="Web-{11663251-3BAD-15D6-73D6-AFD03BE98CD7}" dt="2025-12-02T03:45:27.651" v="6" actId="20577"/>
          <ac:spMkLst>
            <pc:docMk/>
            <pc:sldMk cId="1169090400" sldId="259"/>
            <ac:spMk id="2" creationId="{D98ED7BB-CE2B-3F42-0D1A-992D8395CA6A}"/>
          </ac:spMkLst>
        </pc:spChg>
      </pc:sldChg>
      <pc:sldChg chg="modSp">
        <pc:chgData name="Amy Durand" userId="S::amy.durand@salvationarmy.org.au::6e32e4e7-d7d1-4f22-ae33-cd744c73b3b6" providerId="AD" clId="Web-{11663251-3BAD-15D6-73D6-AFD03BE98CD7}" dt="2025-12-02T03:45:29.901" v="8" actId="20577"/>
        <pc:sldMkLst>
          <pc:docMk/>
          <pc:sldMk cId="2034278582" sldId="260"/>
        </pc:sldMkLst>
        <pc:spChg chg="mod">
          <ac:chgData name="Amy Durand" userId="S::amy.durand@salvationarmy.org.au::6e32e4e7-d7d1-4f22-ae33-cd744c73b3b6" providerId="AD" clId="Web-{11663251-3BAD-15D6-73D6-AFD03BE98CD7}" dt="2025-12-02T03:45:29.901" v="8" actId="20577"/>
          <ac:spMkLst>
            <pc:docMk/>
            <pc:sldMk cId="2034278582" sldId="260"/>
            <ac:spMk id="2" creationId="{5D7458D6-34A0-E926-5C3D-6A0CC197F691}"/>
          </ac:spMkLst>
        </pc:spChg>
      </pc:sldChg>
      <pc:sldChg chg="modSp">
        <pc:chgData name="Amy Durand" userId="S::amy.durand@salvationarmy.org.au::6e32e4e7-d7d1-4f22-ae33-cd744c73b3b6" providerId="AD" clId="Web-{11663251-3BAD-15D6-73D6-AFD03BE98CD7}" dt="2025-12-02T03:45:20.120" v="2" actId="20577"/>
        <pc:sldMkLst>
          <pc:docMk/>
          <pc:sldMk cId="733193759" sldId="261"/>
        </pc:sldMkLst>
        <pc:spChg chg="mod">
          <ac:chgData name="Amy Durand" userId="S::amy.durand@salvationarmy.org.au::6e32e4e7-d7d1-4f22-ae33-cd744c73b3b6" providerId="AD" clId="Web-{11663251-3BAD-15D6-73D6-AFD03BE98CD7}" dt="2025-12-02T03:45:20.120" v="2" actId="20577"/>
          <ac:spMkLst>
            <pc:docMk/>
            <pc:sldMk cId="733193759" sldId="261"/>
            <ac:spMk id="2" creationId="{795335E3-B730-61F6-C033-E8153DDD4BE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3996C51-60E8-1477-5EFA-43F8187BFB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17307-B0A9-3B30-C26F-8D2DA857C9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C8CD2-2A48-FC41-A020-8B484B570A1E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8975F2-2A41-7E40-7422-52DE3490DD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2C770D-EA92-E69F-964A-263EB18BA6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5A789-25F5-8242-BDEA-0E1E17BE6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27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64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62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84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67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24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49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57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14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27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5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7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18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52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12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8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309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24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1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Minute to Mingle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Spiritual Warfare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06C0A-3208-D7B9-3E26-45319D81F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335E3-B730-61F6-C033-E8153DDD4B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788" y="528638"/>
            <a:ext cx="11020424" cy="5800724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Can you think of a moment that made you aware of the spiritual side of life, even in a small way?</a:t>
            </a:r>
          </a:p>
        </p:txBody>
      </p:sp>
    </p:spTree>
    <p:extLst>
      <p:ext uri="{BB962C8B-B14F-4D97-AF65-F5344CB8AC3E}">
        <p14:creationId xmlns:p14="http://schemas.microsoft.com/office/powerpoint/2010/main" val="733193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A0AA9-8CE5-D543-6BF5-04AB1A7B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53461-B9C6-DDF3-7038-ADEF2E0BE2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838" y="533401"/>
            <a:ext cx="10982324" cy="5791199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Where do you see Christians bringing goodness and light to the world? </a:t>
            </a:r>
            <a:endParaRPr lang="en-US" sz="5400" i="0" dirty="0"/>
          </a:p>
        </p:txBody>
      </p:sp>
    </p:spTree>
    <p:extLst>
      <p:ext uri="{BB962C8B-B14F-4D97-AF65-F5344CB8AC3E}">
        <p14:creationId xmlns:p14="http://schemas.microsoft.com/office/powerpoint/2010/main" val="389852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15964-5BA9-C8BD-9A59-A272E2CDE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ED7BB-CE2B-3F42-0D1A-992D8395C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538" y="476251"/>
            <a:ext cx="11210925" cy="5905499"/>
          </a:xfrm>
        </p:spPr>
        <p:txBody>
          <a:bodyPr>
            <a:noAutofit/>
          </a:bodyPr>
          <a:lstStyle/>
          <a:p>
            <a:br>
              <a:rPr lang="en-US" sz="4000" i="0" dirty="0">
                <a:latin typeface="Avenir Next LT Pro"/>
              </a:rPr>
            </a:br>
            <a:br>
              <a:rPr lang="en-US" sz="40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What is one way we can help bring goodness and light to our world?</a:t>
            </a:r>
            <a:br>
              <a:rPr lang="en-US" sz="3200" i="0" dirty="0"/>
            </a:br>
            <a:br>
              <a:rPr lang="en-US" sz="3200" i="0" dirty="0"/>
            </a:br>
            <a:br>
              <a:rPr lang="en-US" sz="3200" i="0" dirty="0"/>
            </a:br>
            <a:endParaRPr lang="en-US" sz="3200" i="0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1169090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9CB6-AC34-794F-FA69-DD3F4EBB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458D6-34A0-E926-5C3D-6A0CC197F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390525"/>
            <a:ext cx="11401424" cy="6076950"/>
          </a:xfrm>
        </p:spPr>
        <p:txBody>
          <a:bodyPr>
            <a:noAutofit/>
          </a:bodyPr>
          <a:lstStyle/>
          <a:p>
            <a:r>
              <a:rPr lang="en-US" sz="4000" i="0" dirty="0">
                <a:latin typeface="Avenir Next LT Pro"/>
              </a:rPr>
              <a:t>Ephesians 6:14 says, </a:t>
            </a:r>
            <a:r>
              <a:rPr lang="en-US" sz="4000" dirty="0">
                <a:latin typeface="Avenir Next LT Pro"/>
              </a:rPr>
              <a:t>“…Always do what is right. That will be like a metal shirt that you wear to keep your body safe.” </a:t>
            </a:r>
            <a:r>
              <a:rPr lang="en-US" sz="3200" baseline="-25000" dirty="0">
                <a:latin typeface="Avenir Next LT Pro"/>
              </a:rPr>
              <a:t>(EASY)</a:t>
            </a:r>
            <a:r>
              <a:rPr lang="en-US" sz="3200" i="0" baseline="-25000" dirty="0">
                <a:latin typeface="Avenir Next LT Pro"/>
              </a:rPr>
              <a:t> </a:t>
            </a:r>
            <a:br>
              <a:rPr lang="en-US" sz="3200" i="0" baseline="-25000" dirty="0">
                <a:latin typeface="Avenir Next LT Pro"/>
              </a:rPr>
            </a:br>
            <a:br>
              <a:rPr lang="en-US" sz="3200" i="0" baseline="-25000" dirty="0">
                <a:latin typeface="Avenir Next LT Pro"/>
              </a:rPr>
            </a:br>
            <a:r>
              <a:rPr lang="en-US" i="0" dirty="0">
                <a:latin typeface="Avenir Next LT Pro"/>
              </a:rPr>
              <a:t>How do you think doing what is right can help to keep us safe? </a:t>
            </a:r>
            <a:endParaRPr lang="en-US" i="0" baseline="-25000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87543689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11AAAD-3BDC-43F4-84D4-6ECB64560A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1466C5-6DED-4DAF-8BCD-1897F48CA7BA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  <ds:schemaRef ds:uri="b7e36264-b76b-4546-857f-03fce5c6ba07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7357dd1f-699d-4d79-9a3b-b8d4e997a419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8EDF8FD-1FFD-48F8-8361-53E433694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108</Words>
  <Application>Microsoft Office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Arial</vt:lpstr>
      <vt:lpstr>Avenir Next LT Pro</vt:lpstr>
      <vt:lpstr>Playfair Display</vt:lpstr>
      <vt:lpstr>Playfair Display Medium</vt:lpstr>
      <vt:lpstr>Playfair Display Roman</vt:lpstr>
      <vt:lpstr>1_Office Theme</vt:lpstr>
      <vt:lpstr>2_Office Theme</vt:lpstr>
      <vt:lpstr>Minute to Mingle</vt:lpstr>
      <vt:lpstr>Can you think of a moment that made you aware of the spiritual side of life, even in a small way?</vt:lpstr>
      <vt:lpstr>Where do you see Christians bringing goodness and light to the world? </vt:lpstr>
      <vt:lpstr>  What is one way we can help bring goodness and light to our world?   </vt:lpstr>
      <vt:lpstr>Ephesians 6:14 says, “…Always do what is right. That will be like a metal shirt that you wear to keep your body safe.” (EASY)   How do you think doing what is right can help to keep us safe?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/>
  <cp:lastModifiedBy>Taryn Somerville</cp:lastModifiedBy>
  <cp:revision>97</cp:revision>
  <dcterms:created xsi:type="dcterms:W3CDTF">2025-07-01T23:30:39Z</dcterms:created>
  <dcterms:modified xsi:type="dcterms:W3CDTF">2025-12-19T02:57:38Z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