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7" r:id="rId7"/>
    <p:sldId id="259" r:id="rId8"/>
    <p:sldId id="258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A20B65-1563-4F51-28D9-5F3D7C5BEA6F}" v="11" dt="2025-12-02T03:13:08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0" autoAdjust="0"/>
    <p:restoredTop sz="96260"/>
  </p:normalViewPr>
  <p:slideViewPr>
    <p:cSldViewPr snapToGrid="0">
      <p:cViewPr>
        <p:scale>
          <a:sx n="100" d="100"/>
          <a:sy n="100" d="100"/>
        </p:scale>
        <p:origin x="82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4AA20B65-1563-4F51-28D9-5F3D7C5BEA6F}"/>
    <pc:docChg chg="modSld">
      <pc:chgData name="Amy Durand" userId="S::amy.durand@salvationarmy.org.au::6e32e4e7-d7d1-4f22-ae33-cd744c73b3b6" providerId="AD" clId="Web-{4AA20B65-1563-4F51-28D9-5F3D7C5BEA6F}" dt="2025-12-02T03:13:08.828" v="10" actId="20577"/>
      <pc:docMkLst>
        <pc:docMk/>
      </pc:docMkLst>
      <pc:sldChg chg="modSp">
        <pc:chgData name="Amy Durand" userId="S::amy.durand@salvationarmy.org.au::6e32e4e7-d7d1-4f22-ae33-cd744c73b3b6" providerId="AD" clId="Web-{4AA20B65-1563-4F51-28D9-5F3D7C5BEA6F}" dt="2025-12-02T03:12:52.874" v="1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4AA20B65-1563-4F51-28D9-5F3D7C5BEA6F}" dt="2025-12-02T03:12:52.874" v="1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modSp">
        <pc:chgData name="Amy Durand" userId="S::amy.durand@salvationarmy.org.au::6e32e4e7-d7d1-4f22-ae33-cd744c73b3b6" providerId="AD" clId="Web-{4AA20B65-1563-4F51-28D9-5F3D7C5BEA6F}" dt="2025-12-02T03:12:58.624" v="3" actId="20577"/>
        <pc:sldMkLst>
          <pc:docMk/>
          <pc:sldMk cId="3235805045" sldId="257"/>
        </pc:sldMkLst>
        <pc:spChg chg="mod">
          <ac:chgData name="Amy Durand" userId="S::amy.durand@salvationarmy.org.au::6e32e4e7-d7d1-4f22-ae33-cd744c73b3b6" providerId="AD" clId="Web-{4AA20B65-1563-4F51-28D9-5F3D7C5BEA6F}" dt="2025-12-02T03:12:58.624" v="3" actId="20577"/>
          <ac:spMkLst>
            <pc:docMk/>
            <pc:sldMk cId="3235805045" sldId="257"/>
            <ac:spMk id="2" creationId="{BE0EFF01-A698-EF61-29DE-F9885B80FCE4}"/>
          </ac:spMkLst>
        </pc:spChg>
      </pc:sldChg>
      <pc:sldChg chg="modSp">
        <pc:chgData name="Amy Durand" userId="S::amy.durand@salvationarmy.org.au::6e32e4e7-d7d1-4f22-ae33-cd744c73b3b6" providerId="AD" clId="Web-{4AA20B65-1563-4F51-28D9-5F3D7C5BEA6F}" dt="2025-12-02T03:13:04.312" v="7" actId="20577"/>
        <pc:sldMkLst>
          <pc:docMk/>
          <pc:sldMk cId="389852190" sldId="258"/>
        </pc:sldMkLst>
        <pc:spChg chg="mod">
          <ac:chgData name="Amy Durand" userId="S::amy.durand@salvationarmy.org.au::6e32e4e7-d7d1-4f22-ae33-cd744c73b3b6" providerId="AD" clId="Web-{4AA20B65-1563-4F51-28D9-5F3D7C5BEA6F}" dt="2025-12-02T03:13:04.312" v="7" actId="20577"/>
          <ac:spMkLst>
            <pc:docMk/>
            <pc:sldMk cId="389852190" sldId="258"/>
            <ac:spMk id="2" creationId="{B4947F2C-4720-E608-585E-C21EA90BB9A4}"/>
          </ac:spMkLst>
        </pc:spChg>
      </pc:sldChg>
      <pc:sldChg chg="modSp">
        <pc:chgData name="Amy Durand" userId="S::amy.durand@salvationarmy.org.au::6e32e4e7-d7d1-4f22-ae33-cd744c73b3b6" providerId="AD" clId="Web-{4AA20B65-1563-4F51-28D9-5F3D7C5BEA6F}" dt="2025-12-02T03:13:01.828" v="5" actId="20577"/>
        <pc:sldMkLst>
          <pc:docMk/>
          <pc:sldMk cId="1169090400" sldId="259"/>
        </pc:sldMkLst>
        <pc:spChg chg="mod">
          <ac:chgData name="Amy Durand" userId="S::amy.durand@salvationarmy.org.au::6e32e4e7-d7d1-4f22-ae33-cd744c73b3b6" providerId="AD" clId="Web-{4AA20B65-1563-4F51-28D9-5F3D7C5BEA6F}" dt="2025-12-02T03:13:01.828" v="5" actId="20577"/>
          <ac:spMkLst>
            <pc:docMk/>
            <pc:sldMk cId="1169090400" sldId="259"/>
            <ac:spMk id="2" creationId="{DA4AE775-3A0B-F38B-6515-216ADC7F9D98}"/>
          </ac:spMkLst>
        </pc:spChg>
      </pc:sldChg>
      <pc:sldChg chg="modSp">
        <pc:chgData name="Amy Durand" userId="S::amy.durand@salvationarmy.org.au::6e32e4e7-d7d1-4f22-ae33-cd744c73b3b6" providerId="AD" clId="Web-{4AA20B65-1563-4F51-28D9-5F3D7C5BEA6F}" dt="2025-12-02T03:13:06.547" v="9" actId="20577"/>
        <pc:sldMkLst>
          <pc:docMk/>
          <pc:sldMk cId="2034278582" sldId="260"/>
        </pc:sldMkLst>
        <pc:spChg chg="mod">
          <ac:chgData name="Amy Durand" userId="S::amy.durand@salvationarmy.org.au::6e32e4e7-d7d1-4f22-ae33-cd744c73b3b6" providerId="AD" clId="Web-{4AA20B65-1563-4F51-28D9-5F3D7C5BEA6F}" dt="2025-12-02T03:13:06.547" v="9" actId="20577"/>
          <ac:spMkLst>
            <pc:docMk/>
            <pc:sldMk cId="2034278582" sldId="260"/>
            <ac:spMk id="2" creationId="{C0D48E9E-6C64-DDCC-D62C-797A9791AACB}"/>
          </ac:spMkLst>
        </pc:spChg>
      </pc:sldChg>
      <pc:sldChg chg="modSp">
        <pc:chgData name="Amy Durand" userId="S::amy.durand@salvationarmy.org.au::6e32e4e7-d7d1-4f22-ae33-cd744c73b3b6" providerId="AD" clId="Web-{4AA20B65-1563-4F51-28D9-5F3D7C5BEA6F}" dt="2025-12-02T03:13:08.828" v="10" actId="20577"/>
        <pc:sldMkLst>
          <pc:docMk/>
          <pc:sldMk cId="733193759" sldId="261"/>
        </pc:sldMkLst>
        <pc:spChg chg="mod">
          <ac:chgData name="Amy Durand" userId="S::amy.durand@salvationarmy.org.au::6e32e4e7-d7d1-4f22-ae33-cd744c73b3b6" providerId="AD" clId="Web-{4AA20B65-1563-4F51-28D9-5F3D7C5BEA6F}" dt="2025-12-02T03:13:08.828" v="10" actId="20577"/>
          <ac:spMkLst>
            <pc:docMk/>
            <pc:sldMk cId="733193759" sldId="261"/>
            <ac:spMk id="2" creationId="{03A955C5-68D4-0F99-22D9-7BAE3F72C3C1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undo custSel addSld delSld modSld modMainMaster">
      <pc:chgData name="Isabelle Freckelton" userId="325fdac3-4a32-4177-9827-f4fd7dadb053" providerId="ADAL" clId="{59A0B576-907E-59AF-9680-1C0C486756F6}" dt="2025-11-18T21:59:18.067" v="49" actId="242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1-13T06:20:18.237" v="43" actId="700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3T06:20:18.237" v="43" actId="70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Isabelle Freckelton" userId="325fdac3-4a32-4177-9827-f4fd7dadb053" providerId="ADAL" clId="{59A0B576-907E-59AF-9680-1C0C486756F6}" dt="2025-11-13T06:20:18.237" v="43" actId="70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7:12.834" v="6" actId="20577"/>
        <pc:sldMkLst>
          <pc:docMk/>
          <pc:sldMk cId="3235805045" sldId="257"/>
        </pc:sldMkLst>
        <pc:spChg chg="add mod ord">
          <ac:chgData name="Isabelle Freckelton" userId="325fdac3-4a32-4177-9827-f4fd7dadb053" providerId="ADAL" clId="{59A0B576-907E-59AF-9680-1C0C486756F6}" dt="2025-11-13T05:07:12.834" v="6" actId="20577"/>
          <ac:spMkLst>
            <pc:docMk/>
            <pc:sldMk cId="3235805045" sldId="257"/>
            <ac:spMk id="2" creationId="{BE0EFF01-A698-EF61-29DE-F9885B80FCE4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7:48.115" v="21" actId="20577"/>
        <pc:sldMkLst>
          <pc:docMk/>
          <pc:sldMk cId="389852190" sldId="258"/>
        </pc:sldMkLst>
        <pc:spChg chg="add mod ord">
          <ac:chgData name="Isabelle Freckelton" userId="325fdac3-4a32-4177-9827-f4fd7dadb053" providerId="ADAL" clId="{59A0B576-907E-59AF-9680-1C0C486756F6}" dt="2025-11-13T05:07:48.115" v="21" actId="20577"/>
          <ac:spMkLst>
            <pc:docMk/>
            <pc:sldMk cId="389852190" sldId="258"/>
            <ac:spMk id="2" creationId="{B4947F2C-4720-E608-585E-C21EA90BB9A4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7:38.830" v="16" actId="20577"/>
        <pc:sldMkLst>
          <pc:docMk/>
          <pc:sldMk cId="1169090400" sldId="259"/>
        </pc:sldMkLst>
        <pc:spChg chg="add mod ord">
          <ac:chgData name="Isabelle Freckelton" userId="325fdac3-4a32-4177-9827-f4fd7dadb053" providerId="ADAL" clId="{59A0B576-907E-59AF-9680-1C0C486756F6}" dt="2025-11-13T05:07:38.830" v="16" actId="20577"/>
          <ac:spMkLst>
            <pc:docMk/>
            <pc:sldMk cId="1169090400" sldId="259"/>
            <ac:spMk id="2" creationId="{DA4AE775-3A0B-F38B-6515-216ADC7F9D98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7:57.279" v="26" actId="20577"/>
        <pc:sldMkLst>
          <pc:docMk/>
          <pc:sldMk cId="2034278582" sldId="260"/>
        </pc:sldMkLst>
        <pc:spChg chg="add mod ord">
          <ac:chgData name="Isabelle Freckelton" userId="325fdac3-4a32-4177-9827-f4fd7dadb053" providerId="ADAL" clId="{59A0B576-907E-59AF-9680-1C0C486756F6}" dt="2025-11-13T05:07:57.279" v="26" actId="20577"/>
          <ac:spMkLst>
            <pc:docMk/>
            <pc:sldMk cId="2034278582" sldId="260"/>
            <ac:spMk id="2" creationId="{C0D48E9E-6C64-DDCC-D62C-797A9791AACB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8:27.879" v="41" actId="20577"/>
        <pc:sldMkLst>
          <pc:docMk/>
          <pc:sldMk cId="733193759" sldId="261"/>
        </pc:sldMkLst>
        <pc:spChg chg="add mod ord">
          <ac:chgData name="Isabelle Freckelton" userId="325fdac3-4a32-4177-9827-f4fd7dadb053" providerId="ADAL" clId="{59A0B576-907E-59AF-9680-1C0C486756F6}" dt="2025-11-13T05:08:27.879" v="41" actId="20577"/>
          <ac:spMkLst>
            <pc:docMk/>
            <pc:sldMk cId="733193759" sldId="261"/>
            <ac:spMk id="2" creationId="{03A955C5-68D4-0F99-22D9-7BAE3F72C3C1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1:58:57.539" v="47" actId="242"/>
        <pc:sldMasterMkLst>
          <pc:docMk/>
          <pc:sldMasterMk cId="1735866267" sldId="2147483672"/>
        </pc:sldMasterMkLst>
        <pc:spChg chg="mod">
          <ac:chgData name="Isabelle Freckelton" userId="325fdac3-4a32-4177-9827-f4fd7dadb053" providerId="ADAL" clId="{59A0B576-907E-59AF-9680-1C0C486756F6}" dt="2025-11-18T21:58:42.673" v="45" actId="2711"/>
          <ac:spMkLst>
            <pc:docMk/>
            <pc:sldMasterMk cId="1735866267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1:58:50.649" v="46" actId="2711"/>
          <pc:sldLayoutMkLst>
            <pc:docMk/>
            <pc:sldMasterMk cId="1735866267" sldId="2147483672"/>
            <pc:sldLayoutMk cId="3666217778" sldId="2147483675"/>
          </pc:sldLayoutMkLst>
          <pc:spChg chg="mod">
            <ac:chgData name="Isabelle Freckelton" userId="325fdac3-4a32-4177-9827-f4fd7dadb053" providerId="ADAL" clId="{59A0B576-907E-59AF-9680-1C0C486756F6}" dt="2025-11-18T21:58:50.649" v="46" actId="2711"/>
            <ac:spMkLst>
              <pc:docMk/>
              <pc:sldMasterMk cId="1735866267" sldId="2147483672"/>
              <pc:sldLayoutMk cId="3666217778" sldId="214748367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1:58:57.539" v="47" actId="242"/>
          <pc:sldLayoutMkLst>
            <pc:docMk/>
            <pc:sldMasterMk cId="1735866267" sldId="2147483672"/>
            <pc:sldLayoutMk cId="873226921" sldId="2147483677"/>
          </pc:sldLayoutMkLst>
          <pc:spChg chg="mod">
            <ac:chgData name="Isabelle Freckelton" userId="325fdac3-4a32-4177-9827-f4fd7dadb053" providerId="ADAL" clId="{59A0B576-907E-59AF-9680-1C0C486756F6}" dt="2025-11-18T21:58:57.539" v="47" actId="242"/>
            <ac:spMkLst>
              <pc:docMk/>
              <pc:sldMasterMk cId="1735866267" sldId="2147483672"/>
              <pc:sldLayoutMk cId="873226921" sldId="2147483677"/>
              <ac:spMk id="2" creationId="{FADAFBA3-AA4E-679C-0E68-AE45E84E06B1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1:59:18.067" v="49" actId="242"/>
        <pc:sldMasterMkLst>
          <pc:docMk/>
          <pc:sldMasterMk cId="4024756094" sldId="2147483682"/>
        </pc:sldMasterMkLst>
        <pc:spChg chg="mod">
          <ac:chgData name="Isabelle Freckelton" userId="325fdac3-4a32-4177-9827-f4fd7dadb053" providerId="ADAL" clId="{59A0B576-907E-59AF-9680-1C0C486756F6}" dt="2025-11-18T21:58:35.723" v="44" actId="2711"/>
          <ac:spMkLst>
            <pc:docMk/>
            <pc:sldMasterMk cId="4024756094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3T06:20:13.002" v="42" actId="14826"/>
          <ac:picMkLst>
            <pc:docMk/>
            <pc:sldMasterMk cId="4024756094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1:59:07.706" v="48" actId="2711"/>
          <pc:sldLayoutMkLst>
            <pc:docMk/>
            <pc:sldMasterMk cId="4024756094" sldId="2147483682"/>
            <pc:sldLayoutMk cId="1296280844" sldId="2147483685"/>
          </pc:sldLayoutMkLst>
          <pc:spChg chg="mod">
            <ac:chgData name="Isabelle Freckelton" userId="325fdac3-4a32-4177-9827-f4fd7dadb053" providerId="ADAL" clId="{59A0B576-907E-59AF-9680-1C0C486756F6}" dt="2025-11-18T21:59:07.706" v="48" actId="2711"/>
            <ac:spMkLst>
              <pc:docMk/>
              <pc:sldMasterMk cId="4024756094" sldId="2147483682"/>
              <pc:sldLayoutMk cId="1296280844" sldId="214748368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1:59:18.067" v="49" actId="242"/>
          <pc:sldLayoutMkLst>
            <pc:docMk/>
            <pc:sldMasterMk cId="4024756094" sldId="2147483682"/>
            <pc:sldLayoutMk cId="42737875" sldId="2147483687"/>
          </pc:sldLayoutMkLst>
          <pc:spChg chg="mod">
            <ac:chgData name="Isabelle Freckelton" userId="325fdac3-4a32-4177-9827-f4fd7dadb053" providerId="ADAL" clId="{59A0B576-907E-59AF-9680-1C0C486756F6}" dt="2025-11-18T21:59:18.067" v="49" actId="242"/>
            <ac:spMkLst>
              <pc:docMk/>
              <pc:sldMasterMk cId="4024756094" sldId="2147483682"/>
              <pc:sldLayoutMk cId="42737875" sldId="2147483687"/>
              <ac:spMk id="2" creationId="{FADAFBA3-AA4E-679C-0E68-AE45E84E06B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814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71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17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33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78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27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039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46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48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7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217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60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226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0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624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91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71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6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5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Minute to Mingle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Discipleship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EFF01-A698-EF61-29DE-F9885B80F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0" y="500063"/>
            <a:ext cx="11163300" cy="5857875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do you think makes someone worth following?</a:t>
            </a:r>
          </a:p>
        </p:txBody>
      </p:sp>
    </p:spTree>
    <p:extLst>
      <p:ext uri="{BB962C8B-B14F-4D97-AF65-F5344CB8AC3E}">
        <p14:creationId xmlns:p14="http://schemas.microsoft.com/office/powerpoint/2010/main" val="323580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15964-5BA9-C8BD-9A59-A272E2CDE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AE775-3A0B-F38B-6515-216ADC7F9D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213" y="519113"/>
            <a:ext cx="11077575" cy="5819774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How do you feel when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someone takes the time to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help you grow?</a:t>
            </a:r>
          </a:p>
        </p:txBody>
      </p:sp>
    </p:spTree>
    <p:extLst>
      <p:ext uri="{BB962C8B-B14F-4D97-AF65-F5344CB8AC3E}">
        <p14:creationId xmlns:p14="http://schemas.microsoft.com/office/powerpoint/2010/main" val="1169090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A0AA9-8CE5-D543-6BF5-04AB1A7B9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47F2C-4720-E608-585E-C21EA90BB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838" y="561975"/>
            <a:ext cx="10982325" cy="573405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helps you learn best: listening, watching, doing or asking questions?</a:t>
            </a:r>
          </a:p>
        </p:txBody>
      </p:sp>
    </p:spTree>
    <p:extLst>
      <p:ext uri="{BB962C8B-B14F-4D97-AF65-F5344CB8AC3E}">
        <p14:creationId xmlns:p14="http://schemas.microsoft.com/office/powerpoint/2010/main" val="38985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39CB6-AC34-794F-FA69-DD3F4EBB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48E9E-6C64-DDCC-D62C-797A9791A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0538" y="552451"/>
            <a:ext cx="11210924" cy="5753099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Have you ever tried to learn from someone by watching them in action? Did it help?</a:t>
            </a:r>
          </a:p>
        </p:txBody>
      </p:sp>
    </p:spTree>
    <p:extLst>
      <p:ext uri="{BB962C8B-B14F-4D97-AF65-F5344CB8AC3E}">
        <p14:creationId xmlns:p14="http://schemas.microsoft.com/office/powerpoint/2010/main" val="2034278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06C0A-3208-D7B9-3E26-45319D81F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55C5-68D4-0F99-22D9-7BAE3F72C3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514350"/>
            <a:ext cx="11125200" cy="582930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Have you ever had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someone mentor or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guide you in something?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What was that like?</a:t>
            </a:r>
          </a:p>
        </p:txBody>
      </p:sp>
    </p:spTree>
    <p:extLst>
      <p:ext uri="{BB962C8B-B14F-4D97-AF65-F5344CB8AC3E}">
        <p14:creationId xmlns:p14="http://schemas.microsoft.com/office/powerpoint/2010/main" val="7331937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1466C5-6DED-4DAF-8BCD-1897F48CA7BA}">
  <ds:schemaRefs>
    <ds:schemaRef ds:uri="http://schemas.openxmlformats.org/package/2006/metadata/core-properties"/>
    <ds:schemaRef ds:uri="http://schemas.microsoft.com/office/infopath/2007/PartnerControls"/>
    <ds:schemaRef ds:uri="http://schemas.microsoft.com/sharepoint/v3"/>
    <ds:schemaRef ds:uri="http://purl.org/dc/terms/"/>
    <ds:schemaRef ds:uri="b7e36264-b76b-4546-857f-03fce5c6ba07"/>
    <ds:schemaRef ds:uri="http://purl.org/dc/elements/1.1/"/>
    <ds:schemaRef ds:uri="http://schemas.microsoft.com/office/2006/metadata/properties"/>
    <ds:schemaRef ds:uri="http://schemas.microsoft.com/office/2006/documentManagement/types"/>
    <ds:schemaRef ds:uri="7357dd1f-699d-4d79-9a3b-b8d4e997a41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911AAAD-3BDC-43F4-84D4-6ECB64560A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97AA90-AD0F-462A-9691-9BC3C13CD7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82</Words>
  <Application>Microsoft Office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Arial</vt:lpstr>
      <vt:lpstr>Avenir Next LT Pro</vt:lpstr>
      <vt:lpstr>Playfair Display</vt:lpstr>
      <vt:lpstr>Playfair Display Roman</vt:lpstr>
      <vt:lpstr>1_Office Theme</vt:lpstr>
      <vt:lpstr>2_Office Theme</vt:lpstr>
      <vt:lpstr>Minute to Mingle</vt:lpstr>
      <vt:lpstr>What do you think makes someone worth following?</vt:lpstr>
      <vt:lpstr>How do you feel when  someone takes the time to  help you grow?</vt:lpstr>
      <vt:lpstr>What helps you learn best: listening, watching, doing or asking questions?</vt:lpstr>
      <vt:lpstr>Have you ever tried to learn from someone by watching them in action? Did it help?</vt:lpstr>
      <vt:lpstr>Have you ever had  someone mentor or  guide you in something?  What was that like?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Minute to Mingle</dc:title>
  <dc:creator/>
  <cp:lastModifiedBy>Taryn Somerville</cp:lastModifiedBy>
  <cp:revision>36</cp:revision>
  <dcterms:created xsi:type="dcterms:W3CDTF">2025-07-01T23:30:39Z</dcterms:created>
  <dcterms:modified xsi:type="dcterms:W3CDTF">2025-12-19T02:48:45Z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