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2" r:id="rId5"/>
  </p:sldMasterIdLst>
  <p:sldIdLst>
    <p:sldId id="256" r:id="rId6"/>
    <p:sldId id="257" r:id="rId7"/>
    <p:sldId id="259" r:id="rId8"/>
    <p:sldId id="258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2CFD69-C5A5-A85C-CF6B-E91AD4433989}" name="Claire Hill" initials="" userId="S::Claire.Hill@salvationarmy.org.au::395705f2-a15c-40fb-87d5-b2cda3f30c38" providerId="AD"/>
  <p188:author id="{58A1FEC0-5CA7-BE3C-DC26-F132A96FB832}" name="Adele Wakeling" initials="AW" userId="S::adele.wakeling@salvationarmy.org.au::b7afd67a-b179-4dfd-a649-da2b1170282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1E688A-0A95-E63A-6545-3E22A2F2B29D}" v="7" dt="2025-12-02T03:36:49.5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718" autoAdjust="0"/>
    <p:restoredTop sz="96260"/>
  </p:normalViewPr>
  <p:slideViewPr>
    <p:cSldViewPr snapToGrid="0">
      <p:cViewPr>
        <p:scale>
          <a:sx n="100" d="100"/>
          <a:sy n="100" d="100"/>
        </p:scale>
        <p:origin x="19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6E1E688A-0A95-E63A-6545-3E22A2F2B29D}"/>
    <pc:docChg chg="modSld">
      <pc:chgData name="Amy Durand" userId="S::amy.durand@salvationarmy.org.au::6e32e4e7-d7d1-4f22-ae33-cd744c73b3b6" providerId="AD" clId="Web-{6E1E688A-0A95-E63A-6545-3E22A2F2B29D}" dt="2025-12-02T03:36:49.591" v="6" actId="20577"/>
      <pc:docMkLst>
        <pc:docMk/>
      </pc:docMkLst>
      <pc:sldChg chg="modSp">
        <pc:chgData name="Amy Durand" userId="S::amy.durand@salvationarmy.org.au::6e32e4e7-d7d1-4f22-ae33-cd744c73b3b6" providerId="AD" clId="Web-{6E1E688A-0A95-E63A-6545-3E22A2F2B29D}" dt="2025-12-02T03:36:28.653" v="0" actId="20577"/>
        <pc:sldMkLst>
          <pc:docMk/>
          <pc:sldMk cId="109857222" sldId="256"/>
        </pc:sldMkLst>
        <pc:spChg chg="mod">
          <ac:chgData name="Amy Durand" userId="S::amy.durand@salvationarmy.org.au::6e32e4e7-d7d1-4f22-ae33-cd744c73b3b6" providerId="AD" clId="Web-{6E1E688A-0A95-E63A-6545-3E22A2F2B29D}" dt="2025-12-02T03:36:28.653" v="0" actId="20577"/>
          <ac:spMkLst>
            <pc:docMk/>
            <pc:sldMk cId="109857222" sldId="256"/>
            <ac:spMk id="2" creationId="{00000000-0000-0000-0000-000000000000}"/>
          </ac:spMkLst>
        </pc:spChg>
      </pc:sldChg>
      <pc:sldChg chg="modSp">
        <pc:chgData name="Amy Durand" userId="S::amy.durand@salvationarmy.org.au::6e32e4e7-d7d1-4f22-ae33-cd744c73b3b6" providerId="AD" clId="Web-{6E1E688A-0A95-E63A-6545-3E22A2F2B29D}" dt="2025-12-02T03:36:42.434" v="2" actId="20577"/>
        <pc:sldMkLst>
          <pc:docMk/>
          <pc:sldMk cId="3235805045" sldId="257"/>
        </pc:sldMkLst>
        <pc:spChg chg="mod">
          <ac:chgData name="Amy Durand" userId="S::amy.durand@salvationarmy.org.au::6e32e4e7-d7d1-4f22-ae33-cd744c73b3b6" providerId="AD" clId="Web-{6E1E688A-0A95-E63A-6545-3E22A2F2B29D}" dt="2025-12-02T03:36:42.434" v="2" actId="20577"/>
          <ac:spMkLst>
            <pc:docMk/>
            <pc:sldMk cId="3235805045" sldId="257"/>
            <ac:spMk id="2" creationId="{91976709-D955-86B3-4EEB-60046CF1CEA8}"/>
          </ac:spMkLst>
        </pc:spChg>
      </pc:sldChg>
      <pc:sldChg chg="modSp">
        <pc:chgData name="Amy Durand" userId="S::amy.durand@salvationarmy.org.au::6e32e4e7-d7d1-4f22-ae33-cd744c73b3b6" providerId="AD" clId="Web-{6E1E688A-0A95-E63A-6545-3E22A2F2B29D}" dt="2025-12-02T03:36:47.372" v="5" actId="20577"/>
        <pc:sldMkLst>
          <pc:docMk/>
          <pc:sldMk cId="389852190" sldId="258"/>
        </pc:sldMkLst>
        <pc:spChg chg="mod">
          <ac:chgData name="Amy Durand" userId="S::amy.durand@salvationarmy.org.au::6e32e4e7-d7d1-4f22-ae33-cd744c73b3b6" providerId="AD" clId="Web-{6E1E688A-0A95-E63A-6545-3E22A2F2B29D}" dt="2025-12-02T03:36:47.372" v="5" actId="20577"/>
          <ac:spMkLst>
            <pc:docMk/>
            <pc:sldMk cId="389852190" sldId="258"/>
            <ac:spMk id="2" creationId="{0440CDC1-44B9-F067-8E4F-211458428303}"/>
          </ac:spMkLst>
        </pc:spChg>
      </pc:sldChg>
      <pc:sldChg chg="modSp">
        <pc:chgData name="Amy Durand" userId="S::amy.durand@salvationarmy.org.au::6e32e4e7-d7d1-4f22-ae33-cd744c73b3b6" providerId="AD" clId="Web-{6E1E688A-0A95-E63A-6545-3E22A2F2B29D}" dt="2025-12-02T03:36:44.872" v="3" actId="20577"/>
        <pc:sldMkLst>
          <pc:docMk/>
          <pc:sldMk cId="1169090400" sldId="259"/>
        </pc:sldMkLst>
        <pc:spChg chg="mod">
          <ac:chgData name="Amy Durand" userId="S::amy.durand@salvationarmy.org.au::6e32e4e7-d7d1-4f22-ae33-cd744c73b3b6" providerId="AD" clId="Web-{6E1E688A-0A95-E63A-6545-3E22A2F2B29D}" dt="2025-12-02T03:36:44.872" v="3" actId="20577"/>
          <ac:spMkLst>
            <pc:docMk/>
            <pc:sldMk cId="1169090400" sldId="259"/>
            <ac:spMk id="2" creationId="{7CE7D8DA-6B90-7409-CB04-57EFE8999DAC}"/>
          </ac:spMkLst>
        </pc:spChg>
      </pc:sldChg>
      <pc:sldChg chg="modSp">
        <pc:chgData name="Amy Durand" userId="S::amy.durand@salvationarmy.org.au::6e32e4e7-d7d1-4f22-ae33-cd744c73b3b6" providerId="AD" clId="Web-{6E1E688A-0A95-E63A-6545-3E22A2F2B29D}" dt="2025-12-02T03:36:49.591" v="6" actId="20577"/>
        <pc:sldMkLst>
          <pc:docMk/>
          <pc:sldMk cId="2034278582" sldId="260"/>
        </pc:sldMkLst>
        <pc:spChg chg="mod">
          <ac:chgData name="Amy Durand" userId="S::amy.durand@salvationarmy.org.au::6e32e4e7-d7d1-4f22-ae33-cd744c73b3b6" providerId="AD" clId="Web-{6E1E688A-0A95-E63A-6545-3E22A2F2B29D}" dt="2025-12-02T03:36:49.591" v="6" actId="20577"/>
          <ac:spMkLst>
            <pc:docMk/>
            <pc:sldMk cId="2034278582" sldId="260"/>
            <ac:spMk id="2" creationId="{4594F529-5F8D-FDE6-F7CF-A5747B32F675}"/>
          </ac:spMkLst>
        </pc:spChg>
      </pc:sldChg>
    </pc:docChg>
  </pc:docChgLst>
  <pc:docChgLst>
    <pc:chgData name="Isabelle Freckelton" userId="325fdac3-4a32-4177-9827-f4fd7dadb053" providerId="ADAL" clId="{59A0B576-907E-59AF-9680-1C0C486756F6}"/>
    <pc:docChg chg="custSel modSld modMainMaster">
      <pc:chgData name="Isabelle Freckelton" userId="325fdac3-4a32-4177-9827-f4fd7dadb053" providerId="ADAL" clId="{59A0B576-907E-59AF-9680-1C0C486756F6}" dt="2025-11-18T22:03:50.794" v="38" actId="242"/>
      <pc:docMkLst>
        <pc:docMk/>
      </pc:docMkLst>
      <pc:sldChg chg="modSp mod modClrScheme chgLayout">
        <pc:chgData name="Isabelle Freckelton" userId="325fdac3-4a32-4177-9827-f4fd7dadb053" providerId="ADAL" clId="{59A0B576-907E-59AF-9680-1C0C486756F6}" dt="2025-11-13T06:18:46.345" v="32" actId="700"/>
        <pc:sldMkLst>
          <pc:docMk/>
          <pc:sldMk cId="109857222" sldId="256"/>
        </pc:sldMkLst>
        <pc:spChg chg="mod ord">
          <ac:chgData name="Isabelle Freckelton" userId="325fdac3-4a32-4177-9827-f4fd7dadb053" providerId="ADAL" clId="{59A0B576-907E-59AF-9680-1C0C486756F6}" dt="2025-11-13T06:18:46.345" v="32" actId="700"/>
          <ac:spMkLst>
            <pc:docMk/>
            <pc:sldMk cId="109857222" sldId="256"/>
            <ac:spMk id="2" creationId="{00000000-0000-0000-0000-000000000000}"/>
          </ac:spMkLst>
        </pc:spChg>
        <pc:spChg chg="mod ord">
          <ac:chgData name="Isabelle Freckelton" userId="325fdac3-4a32-4177-9827-f4fd7dadb053" providerId="ADAL" clId="{59A0B576-907E-59AF-9680-1C0C486756F6}" dt="2025-11-13T06:18:46.345" v="32" actId="70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2:51.791" v="10" actId="27636"/>
        <pc:sldMkLst>
          <pc:docMk/>
          <pc:sldMk cId="3235805045" sldId="257"/>
        </pc:sldMkLst>
        <pc:spChg chg="add mod ord">
          <ac:chgData name="Isabelle Freckelton" userId="325fdac3-4a32-4177-9827-f4fd7dadb053" providerId="ADAL" clId="{59A0B576-907E-59AF-9680-1C0C486756F6}" dt="2025-11-13T05:12:51.791" v="10" actId="27636"/>
          <ac:spMkLst>
            <pc:docMk/>
            <pc:sldMk cId="3235805045" sldId="257"/>
            <ac:spMk id="2" creationId="{91976709-D955-86B3-4EEB-60046CF1CEA8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3:18.405" v="28" actId="20577"/>
        <pc:sldMkLst>
          <pc:docMk/>
          <pc:sldMk cId="389852190" sldId="258"/>
        </pc:sldMkLst>
        <pc:spChg chg="add mod ord">
          <ac:chgData name="Isabelle Freckelton" userId="325fdac3-4a32-4177-9827-f4fd7dadb053" providerId="ADAL" clId="{59A0B576-907E-59AF-9680-1C0C486756F6}" dt="2025-11-13T05:13:18.405" v="28" actId="20577"/>
          <ac:spMkLst>
            <pc:docMk/>
            <pc:sldMk cId="389852190" sldId="258"/>
            <ac:spMk id="2" creationId="{0440CDC1-44B9-F067-8E4F-211458428303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3:27.345" v="30" actId="20577"/>
        <pc:sldMkLst>
          <pc:docMk/>
          <pc:sldMk cId="1169090400" sldId="259"/>
        </pc:sldMkLst>
        <pc:spChg chg="add mod ord">
          <ac:chgData name="Isabelle Freckelton" userId="325fdac3-4a32-4177-9827-f4fd7dadb053" providerId="ADAL" clId="{59A0B576-907E-59AF-9680-1C0C486756F6}" dt="2025-11-13T05:13:27.345" v="30" actId="20577"/>
          <ac:spMkLst>
            <pc:docMk/>
            <pc:sldMk cId="1169090400" sldId="259"/>
            <ac:spMk id="2" creationId="{7CE7D8DA-6B90-7409-CB04-57EFE8999DAC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3T05:13:14.234" v="27" actId="20577"/>
        <pc:sldMkLst>
          <pc:docMk/>
          <pc:sldMk cId="2034278582" sldId="260"/>
        </pc:sldMkLst>
        <pc:spChg chg="add mod ord">
          <ac:chgData name="Isabelle Freckelton" userId="325fdac3-4a32-4177-9827-f4fd7dadb053" providerId="ADAL" clId="{59A0B576-907E-59AF-9680-1C0C486756F6}" dt="2025-11-13T05:13:14.234" v="27" actId="20577"/>
          <ac:spMkLst>
            <pc:docMk/>
            <pc:sldMk cId="2034278582" sldId="260"/>
            <ac:spMk id="2" creationId="{4594F529-5F8D-FDE6-F7CF-A5747B32F675}"/>
          </ac:spMkLst>
        </pc:spChg>
      </pc:sldChg>
      <pc:sldMasterChg chg="modSp modSldLayout">
        <pc:chgData name="Isabelle Freckelton" userId="325fdac3-4a32-4177-9827-f4fd7dadb053" providerId="ADAL" clId="{59A0B576-907E-59AF-9680-1C0C486756F6}" dt="2025-11-18T22:03:50.794" v="38" actId="242"/>
        <pc:sldMasterMkLst>
          <pc:docMk/>
          <pc:sldMasterMk cId="2562147131" sldId="2147483672"/>
        </pc:sldMasterMkLst>
        <pc:spChg chg="mod">
          <ac:chgData name="Isabelle Freckelton" userId="325fdac3-4a32-4177-9827-f4fd7dadb053" providerId="ADAL" clId="{59A0B576-907E-59AF-9680-1C0C486756F6}" dt="2025-11-18T22:03:33.617" v="36" actId="2711"/>
          <ac:spMkLst>
            <pc:docMk/>
            <pc:sldMasterMk cId="2562147131" sldId="2147483672"/>
            <ac:spMk id="2" creationId="{0F8CF688-A150-E4B7-6234-B2E8D7578612}"/>
          </ac:spMkLst>
        </pc:spChg>
        <pc:sldLayoutChg chg="modSp mod">
          <pc:chgData name="Isabelle Freckelton" userId="325fdac3-4a32-4177-9827-f4fd7dadb053" providerId="ADAL" clId="{59A0B576-907E-59AF-9680-1C0C486756F6}" dt="2025-11-18T22:03:44.691" v="37" actId="2711"/>
          <pc:sldLayoutMkLst>
            <pc:docMk/>
            <pc:sldMasterMk cId="2562147131" sldId="2147483672"/>
            <pc:sldLayoutMk cId="2420167522" sldId="2147483675"/>
          </pc:sldLayoutMkLst>
          <pc:spChg chg="mod">
            <ac:chgData name="Isabelle Freckelton" userId="325fdac3-4a32-4177-9827-f4fd7dadb053" providerId="ADAL" clId="{59A0B576-907E-59AF-9680-1C0C486756F6}" dt="2025-11-18T22:03:44.691" v="37" actId="2711"/>
            <ac:spMkLst>
              <pc:docMk/>
              <pc:sldMasterMk cId="2562147131" sldId="2147483672"/>
              <pc:sldLayoutMk cId="2420167522" sldId="2147483675"/>
              <ac:spMk id="2" creationId="{7816ECC7-B6B3-1EE2-264E-387DEB671D65}"/>
            </ac:spMkLst>
          </pc:spChg>
        </pc:sldLayoutChg>
        <pc:sldLayoutChg chg="modSp mod">
          <pc:chgData name="Isabelle Freckelton" userId="325fdac3-4a32-4177-9827-f4fd7dadb053" providerId="ADAL" clId="{59A0B576-907E-59AF-9680-1C0C486756F6}" dt="2025-11-18T22:03:50.794" v="38" actId="242"/>
          <pc:sldLayoutMkLst>
            <pc:docMk/>
            <pc:sldMasterMk cId="2562147131" sldId="2147483672"/>
            <pc:sldLayoutMk cId="1150022362" sldId="2147483677"/>
          </pc:sldLayoutMkLst>
          <pc:spChg chg="mod">
            <ac:chgData name="Isabelle Freckelton" userId="325fdac3-4a32-4177-9827-f4fd7dadb053" providerId="ADAL" clId="{59A0B576-907E-59AF-9680-1C0C486756F6}" dt="2025-11-18T22:03:50.794" v="38" actId="242"/>
            <ac:spMkLst>
              <pc:docMk/>
              <pc:sldMasterMk cId="2562147131" sldId="2147483672"/>
              <pc:sldLayoutMk cId="1150022362" sldId="2147483677"/>
              <ac:spMk id="2" creationId="{FADAFBA3-AA4E-679C-0E68-AE45E84E06B1}"/>
            </ac:spMkLst>
          </pc:spChg>
        </pc:sldLayoutChg>
      </pc:sldMasterChg>
      <pc:sldMasterChg chg="modSp modSldLayout">
        <pc:chgData name="Isabelle Freckelton" userId="325fdac3-4a32-4177-9827-f4fd7dadb053" providerId="ADAL" clId="{59A0B576-907E-59AF-9680-1C0C486756F6}" dt="2025-11-18T22:03:19.916" v="35" actId="242"/>
        <pc:sldMasterMkLst>
          <pc:docMk/>
          <pc:sldMasterMk cId="1567274647" sldId="2147483682"/>
        </pc:sldMasterMkLst>
        <pc:spChg chg="mod">
          <ac:chgData name="Isabelle Freckelton" userId="325fdac3-4a32-4177-9827-f4fd7dadb053" providerId="ADAL" clId="{59A0B576-907E-59AF-9680-1C0C486756F6}" dt="2025-11-18T22:03:04.989" v="33" actId="2711"/>
          <ac:spMkLst>
            <pc:docMk/>
            <pc:sldMasterMk cId="1567274647" sldId="2147483682"/>
            <ac:spMk id="2" creationId="{0F8CF688-A150-E4B7-6234-B2E8D7578612}"/>
          </ac:spMkLst>
        </pc:spChg>
        <pc:picChg chg="mod">
          <ac:chgData name="Isabelle Freckelton" userId="325fdac3-4a32-4177-9827-f4fd7dadb053" providerId="ADAL" clId="{59A0B576-907E-59AF-9680-1C0C486756F6}" dt="2025-11-13T06:18:39.851" v="31" actId="14826"/>
          <ac:picMkLst>
            <pc:docMk/>
            <pc:sldMasterMk cId="1567274647" sldId="2147483682"/>
            <ac:picMk id="8" creationId="{1517AD0D-87F8-B10C-D86D-D7D690A59A31}"/>
          </ac:picMkLst>
        </pc:picChg>
        <pc:sldLayoutChg chg="modSp mod">
          <pc:chgData name="Isabelle Freckelton" userId="325fdac3-4a32-4177-9827-f4fd7dadb053" providerId="ADAL" clId="{59A0B576-907E-59AF-9680-1C0C486756F6}" dt="2025-11-18T22:03:13.144" v="34" actId="2711"/>
          <pc:sldLayoutMkLst>
            <pc:docMk/>
            <pc:sldMasterMk cId="1567274647" sldId="2147483682"/>
            <pc:sldLayoutMk cId="2836764665" sldId="2147483685"/>
          </pc:sldLayoutMkLst>
          <pc:spChg chg="mod">
            <ac:chgData name="Isabelle Freckelton" userId="325fdac3-4a32-4177-9827-f4fd7dadb053" providerId="ADAL" clId="{59A0B576-907E-59AF-9680-1C0C486756F6}" dt="2025-11-18T22:03:13.144" v="34" actId="2711"/>
            <ac:spMkLst>
              <pc:docMk/>
              <pc:sldMasterMk cId="1567274647" sldId="2147483682"/>
              <pc:sldLayoutMk cId="2836764665" sldId="2147483685"/>
              <ac:spMk id="2" creationId="{7816ECC7-B6B3-1EE2-264E-387DEB671D65}"/>
            </ac:spMkLst>
          </pc:spChg>
        </pc:sldLayoutChg>
        <pc:sldLayoutChg chg="modSp mod">
          <pc:chgData name="Isabelle Freckelton" userId="325fdac3-4a32-4177-9827-f4fd7dadb053" providerId="ADAL" clId="{59A0B576-907E-59AF-9680-1C0C486756F6}" dt="2025-11-18T22:03:19.916" v="35" actId="242"/>
          <pc:sldLayoutMkLst>
            <pc:docMk/>
            <pc:sldMasterMk cId="1567274647" sldId="2147483682"/>
            <pc:sldLayoutMk cId="2102361296" sldId="2147483687"/>
          </pc:sldLayoutMkLst>
          <pc:spChg chg="mod">
            <ac:chgData name="Isabelle Freckelton" userId="325fdac3-4a32-4177-9827-f4fd7dadb053" providerId="ADAL" clId="{59A0B576-907E-59AF-9680-1C0C486756F6}" dt="2025-11-18T22:03:19.916" v="35" actId="242"/>
            <ac:spMkLst>
              <pc:docMk/>
              <pc:sldMasterMk cId="1567274647" sldId="2147483682"/>
              <pc:sldLayoutMk cId="2102361296" sldId="2147483687"/>
              <ac:spMk id="2" creationId="{FADAFBA3-AA4E-679C-0E68-AE45E84E06B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BB2D77BC-2FBC-750D-57F1-F9956CC2C7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7E3771-F342-D9C0-7730-91C2A5EA6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892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284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77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64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680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361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941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6502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9421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608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8A5E0739-A569-0D73-15FD-C815CC1AF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21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E7E8C5C8-D4D8-F710-B23C-ECCEFCD35D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8817"/>
            <a:ext cx="9144000" cy="70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167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107156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39909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02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1785206"/>
            <a:ext cx="9901237" cy="2815369"/>
          </a:xfrm>
          <a:prstGeom prst="rect">
            <a:avLst/>
          </a:prstGeo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4629150"/>
            <a:ext cx="9901237" cy="14805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022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5382" y="1825625"/>
            <a:ext cx="4927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069" y="1825625"/>
            <a:ext cx="47815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568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87" y="1681163"/>
            <a:ext cx="4899024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87" y="2505075"/>
            <a:ext cx="4899024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785" y="1681163"/>
            <a:ext cx="4821238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4785" y="2505075"/>
            <a:ext cx="482123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12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965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39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F034F4-FD6F-7A5B-BA0A-F5F9F22C2ED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0" y="0"/>
            <a:ext cx="121802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1" y="692151"/>
            <a:ext cx="9829799" cy="9985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825625"/>
            <a:ext cx="9829799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813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147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rgbClr val="223279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36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pos="438">
          <p15:clr>
            <a:srgbClr val="F26B43"/>
          </p15:clr>
        </p15:guide>
        <p15:guide id="6" pos="663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274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>
                <a:latin typeface="Playfair Display" panose="00000500000000000000" pitchFamily="2" charset="0"/>
              </a:rPr>
              <a:t>Minute to Mingle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/>
              <a:t>Mission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76709-D955-86B3-4EEB-60046CF1CE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875" y="442913"/>
            <a:ext cx="11144250" cy="5972175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What does the word 'hope’ </a:t>
            </a:r>
            <a:br>
              <a:rPr lang="en-US" sz="5400" i="0" dirty="0">
                <a:latin typeface="Avenir Next LT Pro"/>
              </a:rPr>
            </a:br>
            <a:r>
              <a:rPr lang="en-US" sz="5400" i="0" dirty="0">
                <a:latin typeface="Avenir Next LT Pro"/>
              </a:rPr>
              <a:t>mean to you?</a:t>
            </a:r>
            <a:br>
              <a:rPr lang="en-US" sz="4000" i="0" dirty="0"/>
            </a:br>
            <a:br>
              <a:rPr lang="en-US" sz="4000" i="0" dirty="0"/>
            </a:br>
            <a:r>
              <a:rPr lang="en-US" sz="5400" i="0" dirty="0">
                <a:latin typeface="Avenir Next LT Pro"/>
              </a:rPr>
              <a:t>What do you think it means to </a:t>
            </a:r>
            <a:br>
              <a:rPr lang="en-US" sz="5400" i="0" dirty="0">
                <a:latin typeface="Avenir Next LT Pro"/>
              </a:rPr>
            </a:br>
            <a:r>
              <a:rPr lang="en-US" sz="5400" i="0" dirty="0">
                <a:latin typeface="Avenir Next LT Pro"/>
              </a:rPr>
              <a:t>live with hope today?</a:t>
            </a:r>
          </a:p>
        </p:txBody>
      </p:sp>
    </p:spTree>
    <p:extLst>
      <p:ext uri="{BB962C8B-B14F-4D97-AF65-F5344CB8AC3E}">
        <p14:creationId xmlns:p14="http://schemas.microsoft.com/office/powerpoint/2010/main" val="3235805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15964-5BA9-C8BD-9A59-A272E2CDE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7D8DA-6B90-7409-CB04-57EFE8999D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481013"/>
            <a:ext cx="11277601" cy="5895975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Can you share about a time when you felt like you were part of something bigger than yourself? What was it? </a:t>
            </a:r>
            <a:br>
              <a:rPr lang="en-US" sz="5400" i="0" dirty="0"/>
            </a:br>
            <a:r>
              <a:rPr lang="en-US" sz="5400" i="0" dirty="0">
                <a:latin typeface="Avenir Next LT Pro"/>
              </a:rPr>
              <a:t>How did it feel?</a:t>
            </a:r>
          </a:p>
        </p:txBody>
      </p:sp>
    </p:spTree>
    <p:extLst>
      <p:ext uri="{BB962C8B-B14F-4D97-AF65-F5344CB8AC3E}">
        <p14:creationId xmlns:p14="http://schemas.microsoft.com/office/powerpoint/2010/main" val="1169090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A0AA9-8CE5-D543-6BF5-04AB1A7B9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0CDC1-44B9-F067-8E4F-211458428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6250" y="485775"/>
            <a:ext cx="11239500" cy="5886450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What would a world </a:t>
            </a:r>
            <a:br>
              <a:rPr lang="en-US" sz="5400" i="0" dirty="0"/>
            </a:br>
            <a:r>
              <a:rPr lang="en-US" sz="5400" i="0" dirty="0">
                <a:latin typeface="Avenir Next LT Pro"/>
              </a:rPr>
              <a:t>shaped by God's love and justice look like?</a:t>
            </a:r>
          </a:p>
        </p:txBody>
      </p:sp>
    </p:spTree>
    <p:extLst>
      <p:ext uri="{BB962C8B-B14F-4D97-AF65-F5344CB8AC3E}">
        <p14:creationId xmlns:p14="http://schemas.microsoft.com/office/powerpoint/2010/main" val="389852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39CB6-AC34-794F-FA69-DD3F4EBB8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4F529-5F8D-FDE6-F7CF-A5747B32F6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063" y="461963"/>
            <a:ext cx="11191874" cy="5934074"/>
          </a:xfrm>
        </p:spPr>
        <p:txBody>
          <a:bodyPr>
            <a:normAutofit/>
          </a:bodyPr>
          <a:lstStyle/>
          <a:p>
            <a:r>
              <a:rPr lang="en-US" sz="5400" i="0" dirty="0">
                <a:latin typeface="Avenir Next LT Pro"/>
              </a:rPr>
              <a:t>When have you seen God using ordinary people </a:t>
            </a:r>
            <a:r>
              <a:rPr lang="en-US" sz="5400" i="0">
                <a:latin typeface="Avenir Next LT Pro"/>
              </a:rPr>
              <a:t>to </a:t>
            </a:r>
            <a:br>
              <a:rPr lang="en-US" sz="5400" i="0">
                <a:latin typeface="Avenir Next LT Pro"/>
              </a:rPr>
            </a:br>
            <a:r>
              <a:rPr lang="en-US" sz="5400" i="0">
                <a:latin typeface="Avenir Next LT Pro"/>
              </a:rPr>
              <a:t>carry </a:t>
            </a:r>
            <a:r>
              <a:rPr lang="en-US" sz="5400" i="0" dirty="0">
                <a:latin typeface="Avenir Next LT Pro"/>
              </a:rPr>
              <a:t>out his mission?</a:t>
            </a:r>
          </a:p>
        </p:txBody>
      </p:sp>
    </p:spTree>
    <p:extLst>
      <p:ext uri="{BB962C8B-B14F-4D97-AF65-F5344CB8AC3E}">
        <p14:creationId xmlns:p14="http://schemas.microsoft.com/office/powerpoint/2010/main" val="203427858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B06BAEC8-D46B-FC4C-9F06-02A56001B9FF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09BCF2-FAB0-4964-9987-0AC248689C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81466C5-6DED-4DAF-8BCD-1897F48CA7BA}">
  <ds:schemaRefs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sharepoint/v3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7357dd1f-699d-4d79-9a3b-b8d4e997a419"/>
    <ds:schemaRef ds:uri="b7e36264-b76b-4546-857f-03fce5c6ba07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911AAAD-3BDC-43F4-84D4-6ECB64560A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88</Words>
  <Application>Microsoft Office PowerPoint</Application>
  <PresentationFormat>Widescreen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Arial</vt:lpstr>
      <vt:lpstr>Avenir Next LT Pro</vt:lpstr>
      <vt:lpstr>Playfair Display</vt:lpstr>
      <vt:lpstr>Playfair Display Roman</vt:lpstr>
      <vt:lpstr>1_Office Theme</vt:lpstr>
      <vt:lpstr>2_Office Theme</vt:lpstr>
      <vt:lpstr>Minute to Mingle</vt:lpstr>
      <vt:lpstr>What does the word 'hope’  mean to you?  What do you think it means to  live with hope today?</vt:lpstr>
      <vt:lpstr>Can you share about a time when you felt like you were part of something bigger than yourself? What was it?  How did it feel?</vt:lpstr>
      <vt:lpstr>What would a world  shaped by God's love and justice look like?</vt:lpstr>
      <vt:lpstr>When have you seen God using ordinary people to  carry out his mission?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Minute to Mingle</dc:title>
  <dc:creator/>
  <cp:lastModifiedBy>Taryn Somerville</cp:lastModifiedBy>
  <cp:revision>49</cp:revision>
  <dcterms:created xsi:type="dcterms:W3CDTF">2025-07-01T23:30:39Z</dcterms:created>
  <dcterms:modified xsi:type="dcterms:W3CDTF">2025-12-19T03:05:31Z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