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  <p:sldMasterId id="2147483682" r:id="rId5"/>
  </p:sldMasterIdLst>
  <p:sldIdLst>
    <p:sldId id="256" r:id="rId6"/>
    <p:sldId id="257" r:id="rId7"/>
    <p:sldId id="259" r:id="rId8"/>
    <p:sldId id="258" r:id="rId9"/>
    <p:sldId id="260" r:id="rId10"/>
    <p:sldId id="26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1E94596-B81A-A26A-7371-17E0843F4AB0}" v="11" dt="2025-12-02T03:36:05.7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96"/>
    <p:restoredTop sz="94598"/>
  </p:normalViewPr>
  <p:slideViewPr>
    <p:cSldViewPr snapToGrid="0">
      <p:cViewPr>
        <p:scale>
          <a:sx n="100" d="100"/>
          <a:sy n="100" d="100"/>
        </p:scale>
        <p:origin x="552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y Durand" userId="S::amy.durand@salvationarmy.org.au::6e32e4e7-d7d1-4f22-ae33-cd744c73b3b6" providerId="AD" clId="Web-{F1E94596-B81A-A26A-7371-17E0843F4AB0}"/>
    <pc:docChg chg="modSld">
      <pc:chgData name="Amy Durand" userId="S::amy.durand@salvationarmy.org.au::6e32e4e7-d7d1-4f22-ae33-cd744c73b3b6" providerId="AD" clId="Web-{F1E94596-B81A-A26A-7371-17E0843F4AB0}" dt="2025-12-02T03:36:05.711" v="9" actId="20577"/>
      <pc:docMkLst>
        <pc:docMk/>
      </pc:docMkLst>
      <pc:sldChg chg="modSp">
        <pc:chgData name="Amy Durand" userId="S::amy.durand@salvationarmy.org.au::6e32e4e7-d7d1-4f22-ae33-cd744c73b3b6" providerId="AD" clId="Web-{F1E94596-B81A-A26A-7371-17E0843F4AB0}" dt="2025-12-02T03:33:53.054" v="0" actId="20577"/>
        <pc:sldMkLst>
          <pc:docMk/>
          <pc:sldMk cId="109857222" sldId="256"/>
        </pc:sldMkLst>
        <pc:spChg chg="mod">
          <ac:chgData name="Amy Durand" userId="S::amy.durand@salvationarmy.org.au::6e32e4e7-d7d1-4f22-ae33-cd744c73b3b6" providerId="AD" clId="Web-{F1E94596-B81A-A26A-7371-17E0843F4AB0}" dt="2025-12-02T03:33:53.054" v="0" actId="20577"/>
          <ac:spMkLst>
            <pc:docMk/>
            <pc:sldMk cId="109857222" sldId="256"/>
            <ac:spMk id="2" creationId="{00000000-0000-0000-0000-000000000000}"/>
          </ac:spMkLst>
        </pc:spChg>
      </pc:sldChg>
      <pc:sldChg chg="modSp">
        <pc:chgData name="Amy Durand" userId="S::amy.durand@salvationarmy.org.au::6e32e4e7-d7d1-4f22-ae33-cd744c73b3b6" providerId="AD" clId="Web-{F1E94596-B81A-A26A-7371-17E0843F4AB0}" dt="2025-12-02T03:35:56.148" v="2" actId="20577"/>
        <pc:sldMkLst>
          <pc:docMk/>
          <pc:sldMk cId="3235805045" sldId="257"/>
        </pc:sldMkLst>
        <pc:spChg chg="mod">
          <ac:chgData name="Amy Durand" userId="S::amy.durand@salvationarmy.org.au::6e32e4e7-d7d1-4f22-ae33-cd744c73b3b6" providerId="AD" clId="Web-{F1E94596-B81A-A26A-7371-17E0843F4AB0}" dt="2025-12-02T03:35:56.148" v="2" actId="20577"/>
          <ac:spMkLst>
            <pc:docMk/>
            <pc:sldMk cId="3235805045" sldId="257"/>
            <ac:spMk id="2" creationId="{815168E9-BDE2-2236-C175-4411BDD5B40E}"/>
          </ac:spMkLst>
        </pc:spChg>
      </pc:sldChg>
      <pc:sldChg chg="modSp">
        <pc:chgData name="Amy Durand" userId="S::amy.durand@salvationarmy.org.au::6e32e4e7-d7d1-4f22-ae33-cd744c73b3b6" providerId="AD" clId="Web-{F1E94596-B81A-A26A-7371-17E0843F4AB0}" dt="2025-12-02T03:36:01.195" v="5" actId="20577"/>
        <pc:sldMkLst>
          <pc:docMk/>
          <pc:sldMk cId="389852190" sldId="258"/>
        </pc:sldMkLst>
        <pc:spChg chg="mod">
          <ac:chgData name="Amy Durand" userId="S::amy.durand@salvationarmy.org.au::6e32e4e7-d7d1-4f22-ae33-cd744c73b3b6" providerId="AD" clId="Web-{F1E94596-B81A-A26A-7371-17E0843F4AB0}" dt="2025-12-02T03:36:01.195" v="5" actId="20577"/>
          <ac:spMkLst>
            <pc:docMk/>
            <pc:sldMk cId="389852190" sldId="258"/>
            <ac:spMk id="2" creationId="{80BE7777-47A1-CC0D-6A44-C6583ACE11E8}"/>
          </ac:spMkLst>
        </pc:spChg>
      </pc:sldChg>
      <pc:sldChg chg="modSp">
        <pc:chgData name="Amy Durand" userId="S::amy.durand@salvationarmy.org.au::6e32e4e7-d7d1-4f22-ae33-cd744c73b3b6" providerId="AD" clId="Web-{F1E94596-B81A-A26A-7371-17E0843F4AB0}" dt="2025-12-02T03:35:58.882" v="3" actId="20577"/>
        <pc:sldMkLst>
          <pc:docMk/>
          <pc:sldMk cId="1169090400" sldId="259"/>
        </pc:sldMkLst>
        <pc:spChg chg="mod">
          <ac:chgData name="Amy Durand" userId="S::amy.durand@salvationarmy.org.au::6e32e4e7-d7d1-4f22-ae33-cd744c73b3b6" providerId="AD" clId="Web-{F1E94596-B81A-A26A-7371-17E0843F4AB0}" dt="2025-12-02T03:35:58.882" v="3" actId="20577"/>
          <ac:spMkLst>
            <pc:docMk/>
            <pc:sldMk cId="1169090400" sldId="259"/>
            <ac:spMk id="2" creationId="{BE4C4602-6D35-80C1-6E44-CB84F384F10A}"/>
          </ac:spMkLst>
        </pc:spChg>
      </pc:sldChg>
      <pc:sldChg chg="modSp">
        <pc:chgData name="Amy Durand" userId="S::amy.durand@salvationarmy.org.au::6e32e4e7-d7d1-4f22-ae33-cd744c73b3b6" providerId="AD" clId="Web-{F1E94596-B81A-A26A-7371-17E0843F4AB0}" dt="2025-12-02T03:36:03.336" v="7" actId="20577"/>
        <pc:sldMkLst>
          <pc:docMk/>
          <pc:sldMk cId="2034278582" sldId="260"/>
        </pc:sldMkLst>
        <pc:spChg chg="mod">
          <ac:chgData name="Amy Durand" userId="S::amy.durand@salvationarmy.org.au::6e32e4e7-d7d1-4f22-ae33-cd744c73b3b6" providerId="AD" clId="Web-{F1E94596-B81A-A26A-7371-17E0843F4AB0}" dt="2025-12-02T03:36:03.336" v="7" actId="20577"/>
          <ac:spMkLst>
            <pc:docMk/>
            <pc:sldMk cId="2034278582" sldId="260"/>
            <ac:spMk id="2" creationId="{25DBD3DC-F727-B1E9-F270-B7C44928F0FE}"/>
          </ac:spMkLst>
        </pc:spChg>
      </pc:sldChg>
      <pc:sldChg chg="modSp">
        <pc:chgData name="Amy Durand" userId="S::amy.durand@salvationarmy.org.au::6e32e4e7-d7d1-4f22-ae33-cd744c73b3b6" providerId="AD" clId="Web-{F1E94596-B81A-A26A-7371-17E0843F4AB0}" dt="2025-12-02T03:36:05.711" v="9" actId="20577"/>
        <pc:sldMkLst>
          <pc:docMk/>
          <pc:sldMk cId="733193759" sldId="261"/>
        </pc:sldMkLst>
        <pc:spChg chg="mod">
          <ac:chgData name="Amy Durand" userId="S::amy.durand@salvationarmy.org.au::6e32e4e7-d7d1-4f22-ae33-cd744c73b3b6" providerId="AD" clId="Web-{F1E94596-B81A-A26A-7371-17E0843F4AB0}" dt="2025-12-02T03:36:05.711" v="9" actId="20577"/>
          <ac:spMkLst>
            <pc:docMk/>
            <pc:sldMk cId="733193759" sldId="261"/>
            <ac:spMk id="2" creationId="{71D42F88-570F-06D7-3A15-D4B446CEC193}"/>
          </ac:spMkLst>
        </pc:spChg>
      </pc:sldChg>
    </pc:docChg>
  </pc:docChgLst>
  <pc:docChgLst>
    <pc:chgData name="Isabelle Freckelton" userId="325fdac3-4a32-4177-9827-f4fd7dadb053" providerId="ADAL" clId="{59A0B576-907E-59AF-9680-1C0C486756F6}"/>
    <pc:docChg chg="custSel modSld modMainMaster">
      <pc:chgData name="Isabelle Freckelton" userId="325fdac3-4a32-4177-9827-f4fd7dadb053" providerId="ADAL" clId="{59A0B576-907E-59AF-9680-1C0C486756F6}" dt="2025-11-18T22:04:44.636" v="39" actId="242"/>
      <pc:docMkLst>
        <pc:docMk/>
      </pc:docMkLst>
      <pc:sldChg chg="modSp mod modClrScheme chgLayout">
        <pc:chgData name="Isabelle Freckelton" userId="325fdac3-4a32-4177-9827-f4fd7dadb053" providerId="ADAL" clId="{59A0B576-907E-59AF-9680-1C0C486756F6}" dt="2025-11-13T06:19:39.407" v="33" actId="700"/>
        <pc:sldMkLst>
          <pc:docMk/>
          <pc:sldMk cId="109857222" sldId="256"/>
        </pc:sldMkLst>
        <pc:spChg chg="mod ord">
          <ac:chgData name="Isabelle Freckelton" userId="325fdac3-4a32-4177-9827-f4fd7dadb053" providerId="ADAL" clId="{59A0B576-907E-59AF-9680-1C0C486756F6}" dt="2025-11-13T06:19:39.407" v="33" actId="700"/>
          <ac:spMkLst>
            <pc:docMk/>
            <pc:sldMk cId="109857222" sldId="256"/>
            <ac:spMk id="2" creationId="{00000000-0000-0000-0000-000000000000}"/>
          </ac:spMkLst>
        </pc:spChg>
        <pc:spChg chg="mod ord">
          <ac:chgData name="Isabelle Freckelton" userId="325fdac3-4a32-4177-9827-f4fd7dadb053" providerId="ADAL" clId="{59A0B576-907E-59AF-9680-1C0C486756F6}" dt="2025-11-13T06:19:39.407" v="33" actId="700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3T05:13:42.902" v="7" actId="20577"/>
        <pc:sldMkLst>
          <pc:docMk/>
          <pc:sldMk cId="3235805045" sldId="257"/>
        </pc:sldMkLst>
        <pc:spChg chg="add mod ord">
          <ac:chgData name="Isabelle Freckelton" userId="325fdac3-4a32-4177-9827-f4fd7dadb053" providerId="ADAL" clId="{59A0B576-907E-59AF-9680-1C0C486756F6}" dt="2025-11-13T05:13:42.902" v="7" actId="20577"/>
          <ac:spMkLst>
            <pc:docMk/>
            <pc:sldMk cId="3235805045" sldId="257"/>
            <ac:spMk id="2" creationId="{815168E9-BDE2-2236-C175-4411BDD5B40E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3T05:13:59.853" v="21" actId="20577"/>
        <pc:sldMkLst>
          <pc:docMk/>
          <pc:sldMk cId="389852190" sldId="258"/>
        </pc:sldMkLst>
        <pc:spChg chg="add mod ord">
          <ac:chgData name="Isabelle Freckelton" userId="325fdac3-4a32-4177-9827-f4fd7dadb053" providerId="ADAL" clId="{59A0B576-907E-59AF-9680-1C0C486756F6}" dt="2025-11-13T05:13:59.853" v="21" actId="20577"/>
          <ac:spMkLst>
            <pc:docMk/>
            <pc:sldMk cId="389852190" sldId="258"/>
            <ac:spMk id="2" creationId="{80BE7777-47A1-CC0D-6A44-C6583ACE11E8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3T05:13:52.894" v="14" actId="20577"/>
        <pc:sldMkLst>
          <pc:docMk/>
          <pc:sldMk cId="1169090400" sldId="259"/>
        </pc:sldMkLst>
        <pc:spChg chg="add mod ord">
          <ac:chgData name="Isabelle Freckelton" userId="325fdac3-4a32-4177-9827-f4fd7dadb053" providerId="ADAL" clId="{59A0B576-907E-59AF-9680-1C0C486756F6}" dt="2025-11-13T05:13:52.894" v="14" actId="20577"/>
          <ac:spMkLst>
            <pc:docMk/>
            <pc:sldMk cId="1169090400" sldId="259"/>
            <ac:spMk id="2" creationId="{BE4C4602-6D35-80C1-6E44-CB84F384F10A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3T05:14:12.034" v="26" actId="20577"/>
        <pc:sldMkLst>
          <pc:docMk/>
          <pc:sldMk cId="2034278582" sldId="260"/>
        </pc:sldMkLst>
        <pc:spChg chg="add mod ord">
          <ac:chgData name="Isabelle Freckelton" userId="325fdac3-4a32-4177-9827-f4fd7dadb053" providerId="ADAL" clId="{59A0B576-907E-59AF-9680-1C0C486756F6}" dt="2025-11-13T05:14:12.034" v="26" actId="20577"/>
          <ac:spMkLst>
            <pc:docMk/>
            <pc:sldMk cId="2034278582" sldId="260"/>
            <ac:spMk id="2" creationId="{25DBD3DC-F727-B1E9-F270-B7C44928F0FE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3T05:14:19.350" v="31" actId="20577"/>
        <pc:sldMkLst>
          <pc:docMk/>
          <pc:sldMk cId="733193759" sldId="261"/>
        </pc:sldMkLst>
        <pc:spChg chg="add mod ord">
          <ac:chgData name="Isabelle Freckelton" userId="325fdac3-4a32-4177-9827-f4fd7dadb053" providerId="ADAL" clId="{59A0B576-907E-59AF-9680-1C0C486756F6}" dt="2025-11-13T05:14:19.350" v="31" actId="20577"/>
          <ac:spMkLst>
            <pc:docMk/>
            <pc:sldMk cId="733193759" sldId="261"/>
            <ac:spMk id="2" creationId="{71D42F88-570F-06D7-3A15-D4B446CEC193}"/>
          </ac:spMkLst>
        </pc:spChg>
      </pc:sldChg>
      <pc:sldMasterChg chg="modSp modSldLayout">
        <pc:chgData name="Isabelle Freckelton" userId="325fdac3-4a32-4177-9827-f4fd7dadb053" providerId="ADAL" clId="{59A0B576-907E-59AF-9680-1C0C486756F6}" dt="2025-11-18T22:04:37.400" v="38" actId="242"/>
        <pc:sldMasterMkLst>
          <pc:docMk/>
          <pc:sldMasterMk cId="3825725506" sldId="2147483672"/>
        </pc:sldMasterMkLst>
        <pc:spChg chg="mod">
          <ac:chgData name="Isabelle Freckelton" userId="325fdac3-4a32-4177-9827-f4fd7dadb053" providerId="ADAL" clId="{59A0B576-907E-59AF-9680-1C0C486756F6}" dt="2025-11-18T22:04:25.654" v="36" actId="2711"/>
          <ac:spMkLst>
            <pc:docMk/>
            <pc:sldMasterMk cId="3825725506" sldId="2147483672"/>
            <ac:spMk id="2" creationId="{0F8CF688-A150-E4B7-6234-B2E8D7578612}"/>
          </ac:spMkLst>
        </pc:spChg>
        <pc:sldLayoutChg chg="modSp mod">
          <pc:chgData name="Isabelle Freckelton" userId="325fdac3-4a32-4177-9827-f4fd7dadb053" providerId="ADAL" clId="{59A0B576-907E-59AF-9680-1C0C486756F6}" dt="2025-11-18T22:04:31.773" v="37" actId="2711"/>
          <pc:sldLayoutMkLst>
            <pc:docMk/>
            <pc:sldMasterMk cId="3825725506" sldId="2147483672"/>
            <pc:sldLayoutMk cId="2987364288" sldId="2147483675"/>
          </pc:sldLayoutMkLst>
          <pc:spChg chg="mod">
            <ac:chgData name="Isabelle Freckelton" userId="325fdac3-4a32-4177-9827-f4fd7dadb053" providerId="ADAL" clId="{59A0B576-907E-59AF-9680-1C0C486756F6}" dt="2025-11-18T22:04:31.773" v="37" actId="2711"/>
            <ac:spMkLst>
              <pc:docMk/>
              <pc:sldMasterMk cId="3825725506" sldId="2147483672"/>
              <pc:sldLayoutMk cId="2987364288" sldId="2147483675"/>
              <ac:spMk id="2" creationId="{7816ECC7-B6B3-1EE2-264E-387DEB671D65}"/>
            </ac:spMkLst>
          </pc:spChg>
        </pc:sldLayoutChg>
        <pc:sldLayoutChg chg="modSp mod">
          <pc:chgData name="Isabelle Freckelton" userId="325fdac3-4a32-4177-9827-f4fd7dadb053" providerId="ADAL" clId="{59A0B576-907E-59AF-9680-1C0C486756F6}" dt="2025-11-18T22:04:37.400" v="38" actId="242"/>
          <pc:sldLayoutMkLst>
            <pc:docMk/>
            <pc:sldMasterMk cId="3825725506" sldId="2147483672"/>
            <pc:sldLayoutMk cId="4121845346" sldId="2147483677"/>
          </pc:sldLayoutMkLst>
          <pc:spChg chg="mod">
            <ac:chgData name="Isabelle Freckelton" userId="325fdac3-4a32-4177-9827-f4fd7dadb053" providerId="ADAL" clId="{59A0B576-907E-59AF-9680-1C0C486756F6}" dt="2025-11-18T22:04:37.400" v="38" actId="242"/>
            <ac:spMkLst>
              <pc:docMk/>
              <pc:sldMasterMk cId="3825725506" sldId="2147483672"/>
              <pc:sldLayoutMk cId="4121845346" sldId="2147483677"/>
              <ac:spMk id="2" creationId="{FADAFBA3-AA4E-679C-0E68-AE45E84E06B1}"/>
            </ac:spMkLst>
          </pc:spChg>
        </pc:sldLayoutChg>
      </pc:sldMasterChg>
      <pc:sldMasterChg chg="modSp modSldLayout">
        <pc:chgData name="Isabelle Freckelton" userId="325fdac3-4a32-4177-9827-f4fd7dadb053" providerId="ADAL" clId="{59A0B576-907E-59AF-9680-1C0C486756F6}" dt="2025-11-18T22:04:44.636" v="39" actId="242"/>
        <pc:sldMasterMkLst>
          <pc:docMk/>
          <pc:sldMasterMk cId="950019103" sldId="2147483682"/>
        </pc:sldMasterMkLst>
        <pc:spChg chg="mod">
          <ac:chgData name="Isabelle Freckelton" userId="325fdac3-4a32-4177-9827-f4fd7dadb053" providerId="ADAL" clId="{59A0B576-907E-59AF-9680-1C0C486756F6}" dt="2025-11-18T22:04:12.328" v="34" actId="2711"/>
          <ac:spMkLst>
            <pc:docMk/>
            <pc:sldMasterMk cId="950019103" sldId="2147483682"/>
            <ac:spMk id="2" creationId="{0F8CF688-A150-E4B7-6234-B2E8D7578612}"/>
          </ac:spMkLst>
        </pc:spChg>
        <pc:picChg chg="mod">
          <ac:chgData name="Isabelle Freckelton" userId="325fdac3-4a32-4177-9827-f4fd7dadb053" providerId="ADAL" clId="{59A0B576-907E-59AF-9680-1C0C486756F6}" dt="2025-11-13T06:19:30.890" v="32" actId="14826"/>
          <ac:picMkLst>
            <pc:docMk/>
            <pc:sldMasterMk cId="950019103" sldId="2147483682"/>
            <ac:picMk id="8" creationId="{1517AD0D-87F8-B10C-D86D-D7D690A59A31}"/>
          </ac:picMkLst>
        </pc:picChg>
        <pc:sldLayoutChg chg="modSp mod">
          <pc:chgData name="Isabelle Freckelton" userId="325fdac3-4a32-4177-9827-f4fd7dadb053" providerId="ADAL" clId="{59A0B576-907E-59AF-9680-1C0C486756F6}" dt="2025-11-18T22:04:18.957" v="35" actId="2711"/>
          <pc:sldLayoutMkLst>
            <pc:docMk/>
            <pc:sldMasterMk cId="950019103" sldId="2147483682"/>
            <pc:sldLayoutMk cId="3334929285" sldId="2147483685"/>
          </pc:sldLayoutMkLst>
          <pc:spChg chg="mod">
            <ac:chgData name="Isabelle Freckelton" userId="325fdac3-4a32-4177-9827-f4fd7dadb053" providerId="ADAL" clId="{59A0B576-907E-59AF-9680-1C0C486756F6}" dt="2025-11-18T22:04:18.957" v="35" actId="2711"/>
            <ac:spMkLst>
              <pc:docMk/>
              <pc:sldMasterMk cId="950019103" sldId="2147483682"/>
              <pc:sldLayoutMk cId="3334929285" sldId="2147483685"/>
              <ac:spMk id="2" creationId="{7816ECC7-B6B3-1EE2-264E-387DEB671D65}"/>
            </ac:spMkLst>
          </pc:spChg>
        </pc:sldLayoutChg>
        <pc:sldLayoutChg chg="modSp mod">
          <pc:chgData name="Isabelle Freckelton" userId="325fdac3-4a32-4177-9827-f4fd7dadb053" providerId="ADAL" clId="{59A0B576-907E-59AF-9680-1C0C486756F6}" dt="2025-11-18T22:04:44.636" v="39" actId="242"/>
          <pc:sldLayoutMkLst>
            <pc:docMk/>
            <pc:sldMasterMk cId="950019103" sldId="2147483682"/>
            <pc:sldLayoutMk cId="1398137490" sldId="2147483687"/>
          </pc:sldLayoutMkLst>
          <pc:spChg chg="mod">
            <ac:chgData name="Isabelle Freckelton" userId="325fdac3-4a32-4177-9827-f4fd7dadb053" providerId="ADAL" clId="{59A0B576-907E-59AF-9680-1C0C486756F6}" dt="2025-11-18T22:04:44.636" v="39" actId="242"/>
            <ac:spMkLst>
              <pc:docMk/>
              <pc:sldMasterMk cId="950019103" sldId="2147483682"/>
              <pc:sldLayoutMk cId="1398137490" sldId="2147483687"/>
              <ac:spMk id="2" creationId="{FADAFBA3-AA4E-679C-0E68-AE45E84E06B1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white background with lines&#10;&#10;AI-generated content may be incorrect.">
            <a:extLst>
              <a:ext uri="{FF2B5EF4-FFF2-40B4-BE49-F238E27FC236}">
                <a16:creationId xmlns:a16="http://schemas.microsoft.com/office/drawing/2014/main" id="{BB2D77BC-2FBC-750D-57F1-F9956CC2C7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97E3771-F342-D9C0-7730-91C2A5EA64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7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7049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4642BD9-381A-16DF-FDE2-24A5F321E7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</p:spPr>
        <p:txBody>
          <a:bodyPr anchor="ctr">
            <a:normAutofit/>
          </a:bodyPr>
          <a:lstStyle>
            <a:lvl1pPr algn="ctr">
              <a:defRPr sz="7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886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D27575E-CEA4-287E-2046-5951790435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2361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Playfair Display Roman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500E6B-5774-71E3-535E-74A908756A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89208"/>
            <a:ext cx="9144000" cy="70220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9292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DA81F-C40E-2BF4-69AF-59A718979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2"/>
            <a:ext cx="9829800" cy="1096961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5400" i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C627E-7E7C-0ED8-C933-A9860A5F94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1100" y="1981199"/>
            <a:ext cx="9829800" cy="4005264"/>
          </a:xfrm>
        </p:spPr>
        <p:txBody>
          <a:bodyPr/>
          <a:lstStyle>
            <a:lvl1pPr>
              <a:lnSpc>
                <a:spcPct val="100000"/>
              </a:lnSpc>
              <a:spcAft>
                <a:spcPts val="600"/>
              </a:spcAft>
              <a:defRPr/>
            </a:lvl1pPr>
            <a:lvl2pPr>
              <a:lnSpc>
                <a:spcPct val="100000"/>
              </a:lnSpc>
              <a:spcAft>
                <a:spcPts val="600"/>
              </a:spcAft>
              <a:defRPr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2F404-AB44-F272-8410-BADBD47F0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95DEF-07E4-16B1-9D25-C904D25C9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CE763-672E-8467-AE8F-DE4DC8BB2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0798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AFBA3-AA4E-679C-0E68-AE45E84E0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1676531"/>
            <a:ext cx="9829800" cy="2895469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1BB8A7-C8ED-0198-0771-0C333CBF54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0" y="4572000"/>
            <a:ext cx="9829800" cy="152265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A0C8B-9A09-81C2-3BFA-C6896D6BD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4B902-BD62-04BF-FB7F-BD2550D24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89F77-459B-65BA-2FB0-7CEA062E6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1374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CA49D-634C-8313-D082-3F3611531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562B2-0BED-E4E4-C121-F19BF03B2D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81100" y="1825625"/>
            <a:ext cx="4905374" cy="4016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32924C-9A63-309B-ED6B-39F91AD1F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7924" y="1825625"/>
            <a:ext cx="4752976" cy="4016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9A899D-041C-796F-671E-79654B596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798872-3363-7583-C9DD-5BC852630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6EC3E3-4B5A-FAE0-BFA9-5AFAA8A96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7195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A1204-548C-EF5E-A7DF-196A9E07F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962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515A30-176F-4D07-9387-9CE7D9FDE7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1" y="1681163"/>
            <a:ext cx="480774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268A7D-FA3F-D42A-38EA-241C08C22E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81101" y="2505075"/>
            <a:ext cx="4807744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FCC930-102C-C541-A474-343DBEF6CC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03156" y="1681163"/>
            <a:ext cx="480774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57BA8F-FC4D-602B-9683-590BFBE227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03156" y="2505075"/>
            <a:ext cx="4807744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6D1674-8BEB-4406-2271-2307A621D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001908-CA2F-83FA-FD9A-0158F493F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1927C5-1B57-6184-78F1-6D0899668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9202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113902-676C-B210-0FA6-6C6B68DB0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DEADE9-1698-A57A-5C76-D55AEE8F2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B16F5F-4C88-2FDE-003A-AF3A09356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7294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826D1-BA20-0D08-968B-5757B9BF3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4883" y="728662"/>
            <a:ext cx="3948112" cy="13287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A5DAD-D0FD-F30A-7138-B02499A19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1607" y="728663"/>
            <a:ext cx="5553075" cy="51323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F748D1-DC17-B74E-212D-835300ED42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64883" y="2057400"/>
            <a:ext cx="3948112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17F8DE-49CD-5288-F2D4-C5573FCA8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985FDA-3778-5F4E-FFD7-EAA9BBB16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86AEBD-27FA-B248-F566-37C14B6A9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974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background with lines&#10;&#10;AI-generated content may be incorrect.">
            <a:extLst>
              <a:ext uri="{FF2B5EF4-FFF2-40B4-BE49-F238E27FC236}">
                <a16:creationId xmlns:a16="http://schemas.microsoft.com/office/drawing/2014/main" id="{8A5E0739-A569-0D73-15FD-C815CC1AFD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323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white background with lines&#10;&#10;AI-generated content may be incorrect.">
            <a:extLst>
              <a:ext uri="{FF2B5EF4-FFF2-40B4-BE49-F238E27FC236}">
                <a16:creationId xmlns:a16="http://schemas.microsoft.com/office/drawing/2014/main" id="{E7E8C5C8-D4D8-F710-B23C-ECCEFCD35D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Playfair Display Roman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500E6B-5774-71E3-535E-74A908756A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78817"/>
            <a:ext cx="9144000" cy="7022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364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DA81F-C40E-2BF4-69AF-59A718979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1071562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C627E-7E7C-0ED8-C933-A9860A5F94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1100" y="1981199"/>
            <a:ext cx="9829800" cy="39909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2F404-AB44-F272-8410-BADBD47F0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95DEF-07E4-16B1-9D25-C904D25C9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CE763-672E-8467-AE8F-DE4DC8BB2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244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AFBA3-AA4E-679C-0E68-AE45E84E0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382" y="1785206"/>
            <a:ext cx="9901237" cy="2815369"/>
          </a:xfrm>
          <a:prstGeom prst="rect">
            <a:avLst/>
          </a:prstGeom>
        </p:spPr>
        <p:txBody>
          <a:bodyPr anchor="ctr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1BB8A7-C8ED-0198-0771-0C333CBF54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5382" y="4629150"/>
            <a:ext cx="9901237" cy="148053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A0C8B-9A09-81C2-3BFA-C6896D6BD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4B902-BD62-04BF-FB7F-BD2550D24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89F77-459B-65BA-2FB0-7CEA062E6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845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CA49D-634C-8313-D082-3F3611531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382" y="728663"/>
            <a:ext cx="9901237" cy="96202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562B2-0BED-E4E4-C121-F19BF03B2D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45382" y="1825625"/>
            <a:ext cx="4927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32924C-9A63-309B-ED6B-39F91AD1F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65069" y="1825625"/>
            <a:ext cx="47815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9A899D-041C-796F-671E-79654B596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798872-3363-7583-C9DD-5BC852630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6EC3E3-4B5A-FAE0-BFA9-5AFAA8A96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1300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A1204-548C-EF5E-A7DF-196A9E07F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382" y="728663"/>
            <a:ext cx="9901237" cy="96202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515A30-176F-4D07-9387-9CE7D9FDE7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4787" y="1681163"/>
            <a:ext cx="4899024" cy="82391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rgbClr val="223279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268A7D-FA3F-D42A-38EA-241C08C22E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24787" y="2505075"/>
            <a:ext cx="4899024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FCC930-102C-C541-A474-343DBEF6CC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04785" y="1681163"/>
            <a:ext cx="4821238" cy="82391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rgbClr val="223279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57BA8F-FC4D-602B-9683-590BFBE227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04785" y="2505075"/>
            <a:ext cx="482123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6D1674-8BEB-4406-2271-2307A621D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001908-CA2F-83FA-FD9A-0158F493F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1927C5-1B57-6184-78F1-6D0899668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1383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113902-676C-B210-0FA6-6C6B68DB0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DEADE9-1698-A57A-5C76-D55AEE8F2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B16F5F-4C88-2FDE-003A-AF3A09356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62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826D1-BA20-0D08-968B-5757B9BF3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A5DAD-D0FD-F30A-7138-B02499A19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F748D1-DC17-B74E-212D-835300ED42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17F8DE-49CD-5288-F2D4-C5573FCA8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985FDA-3778-5F4E-FFD7-EAA9BBB16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86AEBD-27FA-B248-F566-37C14B6A9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6929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3.jp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5F034F4-FD6F-7A5B-BA0A-F5F9F22C2ED7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0" y="0"/>
            <a:ext cx="12180231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8CF688-A150-E4B7-6234-B2E8D7578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1" y="692151"/>
            <a:ext cx="9829799" cy="99853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7FDB66-AB81-8A48-ED4F-8F2F5D658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1" y="1825625"/>
            <a:ext cx="9829799" cy="4016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C2501-1FA1-5272-F10B-45D5ACEEAB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58813" y="6356350"/>
            <a:ext cx="29225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BE6802-3137-54CD-7B68-8F6577F0F3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A90C3-4F41-37FC-24C1-1D36C5F9F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356350"/>
            <a:ext cx="29225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725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txStyles>
    <p:titleStyle>
      <a:lvl1pPr algn="ctr" defTabSz="914400" rtl="0" eaLnBrk="1" latinLnBrk="0" hangingPunct="1">
        <a:lnSpc>
          <a:spcPct val="130000"/>
        </a:lnSpc>
        <a:spcBef>
          <a:spcPct val="0"/>
        </a:spcBef>
        <a:buNone/>
        <a:defRPr sz="5400" b="0" i="1" kern="1200">
          <a:solidFill>
            <a:srgbClr val="223279"/>
          </a:solidFill>
          <a:latin typeface="Avenir Next LT Pro" panose="020B05040202020202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spcAft>
          <a:spcPts val="600"/>
        </a:spcAft>
        <a:buFont typeface="Arial" panose="020B0604020202020204" pitchFamily="34" charset="0"/>
        <a:buChar char="•"/>
        <a:defRPr sz="28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4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0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436">
          <p15:clr>
            <a:srgbClr val="F26B43"/>
          </p15:clr>
        </p15:guide>
        <p15:guide id="4" orient="horz" pos="3680">
          <p15:clr>
            <a:srgbClr val="F26B43"/>
          </p15:clr>
        </p15:guide>
        <p15:guide id="5" pos="438">
          <p15:clr>
            <a:srgbClr val="F26B43"/>
          </p15:clr>
        </p15:guide>
        <p15:guide id="6" pos="663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232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517AD0D-87F8-B10C-D86D-D7D690A59A31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8" cy="6864625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8CF688-A150-E4B7-6234-B2E8D7578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962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7FDB66-AB81-8A48-ED4F-8F2F5D658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0" y="1825625"/>
            <a:ext cx="9829800" cy="4016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C2501-1FA1-5272-F10B-45D5ACEEAB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5325" y="6356350"/>
            <a:ext cx="2886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BE6802-3137-54CD-7B68-8F6577F0F3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A90C3-4F41-37FC-24C1-1D36C5F9F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356350"/>
            <a:ext cx="2886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019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</p:sldLayoutIdLst>
  <p:txStyles>
    <p:titleStyle>
      <a:lvl1pPr algn="ctr" defTabSz="914400" rtl="0" eaLnBrk="1" latinLnBrk="0" hangingPunct="1">
        <a:lnSpc>
          <a:spcPct val="130000"/>
        </a:lnSpc>
        <a:spcBef>
          <a:spcPct val="0"/>
        </a:spcBef>
        <a:buNone/>
        <a:defRPr sz="5400" b="0" i="1" kern="1200">
          <a:solidFill>
            <a:schemeClr val="bg1"/>
          </a:solidFill>
          <a:latin typeface="Avenir Next LT Pro" panose="020B0504020202020204" pitchFamily="34" charset="77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100000"/>
        </a:lnSpc>
        <a:spcBef>
          <a:spcPts val="1000"/>
        </a:spcBef>
        <a:spcAft>
          <a:spcPts val="600"/>
        </a:spcAft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38">
          <p15:clr>
            <a:srgbClr val="F26B43"/>
          </p15:clr>
        </p15:guide>
        <p15:guide id="4" pos="6630">
          <p15:clr>
            <a:srgbClr val="F26B43"/>
          </p15:clr>
        </p15:guide>
        <p15:guide id="5" orient="horz" pos="459">
          <p15:clr>
            <a:srgbClr val="F26B43"/>
          </p15:clr>
        </p15:guide>
        <p15:guide id="6" orient="horz" pos="36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7200" b="1" dirty="0">
                <a:latin typeface="Playfair Display" panose="00000500000000000000" pitchFamily="2" charset="0"/>
              </a:rPr>
              <a:t>Minute to Mingle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dirty="0"/>
              <a:t>Evangelism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5168E9-BDE2-2236-C175-4411BDD5B4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4814" y="371475"/>
            <a:ext cx="11339512" cy="6115050"/>
          </a:xfrm>
        </p:spPr>
        <p:txBody>
          <a:bodyPr>
            <a:normAutofit/>
          </a:bodyPr>
          <a:lstStyle/>
          <a:p>
            <a:r>
              <a:rPr lang="en-US" sz="5400" i="0" dirty="0">
                <a:latin typeface="Avenir Next LT Pro"/>
              </a:rPr>
              <a:t>What is your </a:t>
            </a:r>
            <a:r>
              <a:rPr lang="en-US" sz="5400" i="0" dirty="0" err="1">
                <a:latin typeface="Avenir Next LT Pro"/>
              </a:rPr>
              <a:t>favourite</a:t>
            </a:r>
            <a:r>
              <a:rPr lang="en-US" sz="5400" i="0" dirty="0">
                <a:latin typeface="Avenir Next LT Pro"/>
              </a:rPr>
              <a:t> way of communicating with someone? Why?</a:t>
            </a:r>
            <a:r>
              <a:rPr lang="en-US" sz="2800" i="0" dirty="0">
                <a:latin typeface="Avenir Next LT Pro"/>
              </a:rPr>
              <a:t> </a:t>
            </a:r>
            <a:br>
              <a:rPr lang="en-US" sz="2800" i="0" dirty="0"/>
            </a:br>
            <a:br>
              <a:rPr lang="en-US" sz="2800" i="0" dirty="0"/>
            </a:br>
            <a:r>
              <a:rPr lang="en-US" i="0" dirty="0">
                <a:latin typeface="Avenir Next LT Pro"/>
              </a:rPr>
              <a:t>(e.g. chatting face-to-face, social media, phone call)</a:t>
            </a:r>
            <a:endParaRPr lang="en-US" sz="5400" i="0" dirty="0">
              <a:latin typeface="Avenir Next LT Pro"/>
            </a:endParaRPr>
          </a:p>
        </p:txBody>
      </p:sp>
    </p:spTree>
    <p:extLst>
      <p:ext uri="{BB962C8B-B14F-4D97-AF65-F5344CB8AC3E}">
        <p14:creationId xmlns:p14="http://schemas.microsoft.com/office/powerpoint/2010/main" val="32358050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A15964-5BA9-C8BD-9A59-A272E2CDE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4C4602-6D35-80C1-6E44-CB84F384F1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9100" y="466725"/>
            <a:ext cx="11306175" cy="5972175"/>
          </a:xfrm>
        </p:spPr>
        <p:txBody>
          <a:bodyPr>
            <a:normAutofit/>
          </a:bodyPr>
          <a:lstStyle/>
          <a:p>
            <a:r>
              <a:rPr lang="en-US" sz="5400" i="0" dirty="0">
                <a:latin typeface="Avenir Next LT Pro"/>
              </a:rPr>
              <a:t>Think about a time when you had good news to share.</a:t>
            </a:r>
            <a:r>
              <a:rPr lang="en-US" sz="2800" i="0" dirty="0">
                <a:latin typeface="Avenir Next LT Pro"/>
              </a:rPr>
              <a:t> </a:t>
            </a:r>
            <a:br>
              <a:rPr lang="en-US" sz="2800" i="0" dirty="0">
                <a:latin typeface="Avenir Next LT Pro"/>
              </a:rPr>
            </a:br>
            <a:br>
              <a:rPr lang="en-US" sz="2800" i="0" dirty="0">
                <a:latin typeface="Avenir Next LT Pro"/>
              </a:rPr>
            </a:br>
            <a:r>
              <a:rPr lang="en-US" sz="5400" i="0" dirty="0">
                <a:latin typeface="Avenir Next LT Pro"/>
              </a:rPr>
              <a:t>What was the news and who did you share it with first?</a:t>
            </a:r>
          </a:p>
        </p:txBody>
      </p:sp>
    </p:spTree>
    <p:extLst>
      <p:ext uri="{BB962C8B-B14F-4D97-AF65-F5344CB8AC3E}">
        <p14:creationId xmlns:p14="http://schemas.microsoft.com/office/powerpoint/2010/main" val="11690904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BA0AA9-8CE5-D543-6BF5-04AB1A7B98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BE7777-47A1-CC0D-6A44-C6583ACE11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6250" y="471488"/>
            <a:ext cx="11239500" cy="5915025"/>
          </a:xfrm>
        </p:spPr>
        <p:txBody>
          <a:bodyPr>
            <a:normAutofit/>
          </a:bodyPr>
          <a:lstStyle/>
          <a:p>
            <a:r>
              <a:rPr lang="en-US" sz="5400" i="0" dirty="0">
                <a:latin typeface="Avenir Next LT Pro"/>
              </a:rPr>
              <a:t>People often have questions about Jesus. What is one thing you would like to know about Jesus?</a:t>
            </a:r>
          </a:p>
        </p:txBody>
      </p:sp>
    </p:spTree>
    <p:extLst>
      <p:ext uri="{BB962C8B-B14F-4D97-AF65-F5344CB8AC3E}">
        <p14:creationId xmlns:p14="http://schemas.microsoft.com/office/powerpoint/2010/main" val="3898521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439CB6-AC34-794F-FA69-DD3F4EBB8A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BD3DC-F727-B1E9-F270-B7C44928F0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5775" y="476250"/>
            <a:ext cx="11220450" cy="5905500"/>
          </a:xfrm>
        </p:spPr>
        <p:txBody>
          <a:bodyPr>
            <a:normAutofit/>
          </a:bodyPr>
          <a:lstStyle/>
          <a:p>
            <a:r>
              <a:rPr lang="en-US" sz="5400" i="0" dirty="0">
                <a:latin typeface="Avenir Next LT Pro"/>
              </a:rPr>
              <a:t>If you were going to write a news headline about Jesus, </a:t>
            </a:r>
            <a:br>
              <a:rPr lang="en-US" sz="5400" i="0" dirty="0">
                <a:latin typeface="Avenir Next LT Pro"/>
              </a:rPr>
            </a:br>
            <a:r>
              <a:rPr lang="en-US" sz="5400" i="0" dirty="0">
                <a:latin typeface="Avenir Next LT Pro"/>
              </a:rPr>
              <a:t>what would it say?</a:t>
            </a:r>
          </a:p>
        </p:txBody>
      </p:sp>
    </p:spTree>
    <p:extLst>
      <p:ext uri="{BB962C8B-B14F-4D97-AF65-F5344CB8AC3E}">
        <p14:creationId xmlns:p14="http://schemas.microsoft.com/office/powerpoint/2010/main" val="20342785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206C0A-3208-D7B9-3E26-45319D81FF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D42F88-570F-06D7-3A15-D4B446CEC1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2449" y="514351"/>
            <a:ext cx="11210925" cy="5876924"/>
          </a:xfrm>
        </p:spPr>
        <p:txBody>
          <a:bodyPr>
            <a:normAutofit/>
          </a:bodyPr>
          <a:lstStyle/>
          <a:p>
            <a:r>
              <a:rPr lang="en-US" sz="5400" i="0" dirty="0">
                <a:latin typeface="Avenir Next LT Pro"/>
              </a:rPr>
              <a:t>Why do you think the news about Jesus is described as </a:t>
            </a:r>
            <a:br>
              <a:rPr lang="en-US" sz="5400" i="0" dirty="0">
                <a:latin typeface="Avenir Next LT Pro"/>
              </a:rPr>
            </a:br>
            <a:r>
              <a:rPr lang="en-US" sz="5400" i="0" dirty="0">
                <a:latin typeface="Avenir Next LT Pro"/>
              </a:rPr>
              <a:t>‘Good News’?</a:t>
            </a:r>
          </a:p>
        </p:txBody>
      </p:sp>
    </p:spTree>
    <p:extLst>
      <p:ext uri="{BB962C8B-B14F-4D97-AF65-F5344CB8AC3E}">
        <p14:creationId xmlns:p14="http://schemas.microsoft.com/office/powerpoint/2010/main" val="73319375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 Way PPT Template" id="{56ABF914-BD73-D64A-ACC4-354E5F7A2600}" vid="{B06BAEC8-D46B-FC4C-9F06-02A56001B9FF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 Way PPT Template" id="{56ABF914-BD73-D64A-ACC4-354E5F7A2600}" vid="{01112DDD-8EED-E64D-A7F1-2E3A0190E29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357dd1f-699d-4d79-9a3b-b8d4e997a419" xsi:nil="true"/>
    <lcf76f155ced4ddcb4097134ff3c332f xmlns="b7e36264-b76b-4546-857f-03fce5c6ba07">
      <Terms xmlns="http://schemas.microsoft.com/office/infopath/2007/PartnerControls"/>
    </lcf76f155ced4ddcb4097134ff3c332f>
    <LikesCount xmlns="http://schemas.microsoft.com/sharepoint/v3" xsi:nil="true"/>
    <_Flow_SignoffStatus xmlns="b7e36264-b76b-4546-857f-03fce5c6ba07" xsi:nil="true"/>
    <Ratings xmlns="http://schemas.microsoft.com/sharepoint/v3" xsi:nil="true"/>
    <LikedBy xmlns="http://schemas.microsoft.com/sharepoint/v3">
      <UserInfo>
        <DisplayName/>
        <AccountId xsi:nil="true"/>
        <AccountType/>
      </UserInfo>
    </LikedBy>
    <RatedBy xmlns="http://schemas.microsoft.com/sharepoint/v3">
      <UserInfo>
        <DisplayName/>
        <AccountId xsi:nil="true"/>
        <AccountType/>
      </UserInfo>
    </RatedBy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28" ma:contentTypeDescription="Create a new document." ma:contentTypeScope="" ma:versionID="3da725855954b94dc8a7310bdccf429a">
  <xsd:schema xmlns:xsd="http://www.w3.org/2001/XMLSchema" xmlns:xs="http://www.w3.org/2001/XMLSchema" xmlns:p="http://schemas.microsoft.com/office/2006/metadata/properties" xmlns:ns1="http://schemas.microsoft.com/sharepoint/v3" xmlns:ns2="b7e36264-b76b-4546-857f-03fce5c6ba07" xmlns:ns3="7357dd1f-699d-4d79-9a3b-b8d4e997a419" targetNamespace="http://schemas.microsoft.com/office/2006/metadata/properties" ma:root="true" ma:fieldsID="f26a7edb458ee2b0cb3b95213a33a6af" ns1:_="" ns2:_="" ns3:_="">
    <xsd:import namespace="http://schemas.microsoft.com/sharepoint/v3"/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  <xsd:element ref="ns1:AverageRating" minOccurs="0"/>
                <xsd:element ref="ns1:RatingCount" minOccurs="0"/>
                <xsd:element ref="ns1:RatedBy" minOccurs="0"/>
                <xsd:element ref="ns1:Ratings" minOccurs="0"/>
                <xsd:element ref="ns1:LikesCount" minOccurs="0"/>
                <xsd:element ref="ns1:LikedB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28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29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RatedBy" ma:index="30" nillable="true" ma:displayName="Rated By" ma:description="Users rated the item." ma:hidden="true" ma:list="UserInfo" ma:internalName="Rat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atings" ma:index="31" nillable="true" ma:displayName="User ratings" ma:description="User ratings for the item" ma:hidden="true" ma:internalName="Ratings">
      <xsd:simpleType>
        <xsd:restriction base="dms:Note"/>
      </xsd:simpleType>
    </xsd:element>
    <xsd:element name="LikesCount" ma:index="32" nillable="true" ma:displayName="Number of Likes" ma:internalName="LikesCount">
      <xsd:simpleType>
        <xsd:restriction base="dms:Unknown"/>
      </xsd:simpleType>
    </xsd:element>
    <xsd:element name="LikedBy" ma:index="33" nillable="true" ma:displayName="Liked By" ma:hidden="true" ma:list="UserInfo" ma:internalName="Lik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cb8e0b-d03d-43de-868a-406d95f9eb84}" ma:internalName="TaxCatchAll" ma:showField="CatchAllData" ma:web="7357dd1f-699d-4d79-9a3b-b8d4e997a4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911AAAD-3BDC-43F4-84D4-6ECB64560A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81466C5-6DED-4DAF-8BCD-1897F48CA7BA}">
  <ds:schemaRefs>
    <ds:schemaRef ds:uri="7357dd1f-699d-4d79-9a3b-b8d4e997a419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schemas.microsoft.com/sharepoint/v3"/>
    <ds:schemaRef ds:uri="http://purl.org/dc/dcmitype/"/>
    <ds:schemaRef ds:uri="b7e36264-b76b-4546-857f-03fce5c6ba07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0E678048-E4B5-4423-8DDA-8BAE9949519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7e36264-b76b-4546-857f-03fce5c6ba07"/>
    <ds:schemaRef ds:uri="7357dd1f-699d-4d79-9a3b-b8d4e997a4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112</Words>
  <Application>Microsoft Office PowerPoint</Application>
  <PresentationFormat>Widescreen</PresentationFormat>
  <Paragraphs>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Aptos</vt:lpstr>
      <vt:lpstr>Arial</vt:lpstr>
      <vt:lpstr>Avenir Next LT Pro</vt:lpstr>
      <vt:lpstr>Playfair Display</vt:lpstr>
      <vt:lpstr>Playfair Display Roman</vt:lpstr>
      <vt:lpstr>1_Office Theme</vt:lpstr>
      <vt:lpstr>2_Office Theme</vt:lpstr>
      <vt:lpstr>Minute to Mingle</vt:lpstr>
      <vt:lpstr>What is your favourite way of communicating with someone? Why?   (e.g. chatting face-to-face, social media, phone call)</vt:lpstr>
      <vt:lpstr>Think about a time when you had good news to share.   What was the news and who did you share it with first?</vt:lpstr>
      <vt:lpstr>People often have questions about Jesus. What is one thing you would like to know about Jesus?</vt:lpstr>
      <vt:lpstr>If you were going to write a news headline about Jesus,  what would it say?</vt:lpstr>
      <vt:lpstr>Why do you think the news about Jesus is described as  ‘Good News’?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Minute to Mingle</dc:title>
  <dc:creator/>
  <cp:lastModifiedBy>Taryn Somerville</cp:lastModifiedBy>
  <cp:revision>6</cp:revision>
  <dcterms:created xsi:type="dcterms:W3CDTF">2025-07-01T23:30:39Z</dcterms:created>
  <dcterms:modified xsi:type="dcterms:W3CDTF">2025-12-19T02:45:47Z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  <property fmtid="{D5CDD505-2E9C-101B-9397-08002B2CF9AE}" pid="3" name="MediaServiceImageTags">
    <vt:lpwstr/>
  </property>
</Properties>
</file>